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liker" charset="1" panose="00000500000000000000"/>
      <p:regular r:id="rId17"/>
    </p:embeddedFont>
    <p:embeddedFont>
      <p:font typeface="TDTD가온" charset="1" panose="02000503000000000000"/>
      <p:regular r:id="rId18"/>
    </p:embeddedFont>
    <p:embeddedFont>
      <p:font typeface="Gliker Bold" charset="1" panose="00000800000000000000"/>
      <p:regular r:id="rId19"/>
    </p:embeddedFont>
    <p:embeddedFont>
      <p:font typeface="Canva Sans Bold Italics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51.png" Type="http://schemas.openxmlformats.org/officeDocument/2006/relationships/image"/><Relationship Id="rId13" Target="../media/image65.pn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21" Target="../media/image48.svg" Type="http://schemas.openxmlformats.org/officeDocument/2006/relationships/image"/><Relationship Id="rId22" Target="../media/image26.png" Type="http://schemas.openxmlformats.org/officeDocument/2006/relationships/image"/><Relationship Id="rId23" Target="../media/image27.sv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26.png" Type="http://schemas.openxmlformats.org/officeDocument/2006/relationships/image"/><Relationship Id="rId2" Target="../media/image17.png" Type="http://schemas.openxmlformats.org/officeDocument/2006/relationships/image"/><Relationship Id="rId20" Target="../media/image27.svg" Type="http://schemas.openxmlformats.org/officeDocument/2006/relationships/image"/><Relationship Id="rId21" Target="../media/image28.png" Type="http://schemas.openxmlformats.org/officeDocument/2006/relationships/image"/><Relationship Id="rId22" Target="../media/image29.sv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1.png" Type="http://schemas.openxmlformats.org/officeDocument/2006/relationships/image"/><Relationship Id="rId20" Target="../media/image34.png" Type="http://schemas.openxmlformats.org/officeDocument/2006/relationships/image"/><Relationship Id="rId21" Target="../media/image35.sv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pn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34.png" Type="http://schemas.openxmlformats.org/officeDocument/2006/relationships/image"/><Relationship Id="rId2" Target="../media/image1.png" Type="http://schemas.openxmlformats.org/officeDocument/2006/relationships/image"/><Relationship Id="rId20" Target="../media/image35.sv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1.png" Type="http://schemas.openxmlformats.org/officeDocument/2006/relationships/image"/><Relationship Id="rId20" Target="../media/image13.png" Type="http://schemas.openxmlformats.org/officeDocument/2006/relationships/image"/><Relationship Id="rId21" Target="../media/image14.svg" Type="http://schemas.openxmlformats.org/officeDocument/2006/relationships/image"/><Relationship Id="rId22" Target="../media/image26.png" Type="http://schemas.openxmlformats.org/officeDocument/2006/relationships/image"/><Relationship Id="rId23" Target="../media/image27.sv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34.png" Type="http://schemas.openxmlformats.org/officeDocument/2006/relationships/image"/><Relationship Id="rId19" Target="../media/image35.svg" Type="http://schemas.openxmlformats.org/officeDocument/2006/relationships/image"/><Relationship Id="rId2" Target="../media/image1.png" Type="http://schemas.openxmlformats.org/officeDocument/2006/relationships/image"/><Relationship Id="rId20" Target="../media/image45.png" Type="http://schemas.openxmlformats.org/officeDocument/2006/relationships/image"/><Relationship Id="rId21" Target="../media/image46.sv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18" Target="../media/image53.svg" Type="http://schemas.openxmlformats.org/officeDocument/2006/relationships/image"/><Relationship Id="rId19" Target="../media/image24.png" Type="http://schemas.openxmlformats.org/officeDocument/2006/relationships/image"/><Relationship Id="rId2" Target="../media/image1.png" Type="http://schemas.openxmlformats.org/officeDocument/2006/relationships/image"/><Relationship Id="rId20" Target="../media/image25.svg" Type="http://schemas.openxmlformats.org/officeDocument/2006/relationships/image"/><Relationship Id="rId21" Target="../media/image13.png" Type="http://schemas.openxmlformats.org/officeDocument/2006/relationships/image"/><Relationship Id="rId22" Target="../media/image14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34.png" Type="http://schemas.openxmlformats.org/officeDocument/2006/relationships/image"/><Relationship Id="rId19" Target="../media/image35.svg" Type="http://schemas.openxmlformats.org/officeDocument/2006/relationships/image"/><Relationship Id="rId2" Target="../media/image1.png" Type="http://schemas.openxmlformats.org/officeDocument/2006/relationships/image"/><Relationship Id="rId20" Target="../media/image56.png" Type="http://schemas.openxmlformats.org/officeDocument/2006/relationships/image"/><Relationship Id="rId21" Target="../media/image57.svg" Type="http://schemas.openxmlformats.org/officeDocument/2006/relationships/image"/><Relationship Id="rId22" Target="../media/image58.png" Type="http://schemas.openxmlformats.org/officeDocument/2006/relationships/image"/><Relationship Id="rId23" Target="../media/image59.svg" Type="http://schemas.openxmlformats.org/officeDocument/2006/relationships/image"/><Relationship Id="rId24" Target="../media/image60.png" Type="http://schemas.openxmlformats.org/officeDocument/2006/relationships/image"/><Relationship Id="rId25" Target="../media/image61.sv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sv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7072" y="221793"/>
            <a:ext cx="19502145" cy="9843414"/>
            <a:chOff x="0" y="0"/>
            <a:chExt cx="26002860" cy="13124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65575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974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085316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019421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65575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1974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085316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019421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804321" y="2075668"/>
            <a:ext cx="12679357" cy="6135664"/>
            <a:chOff x="0" y="0"/>
            <a:chExt cx="16905809" cy="81808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464011" y="0"/>
              <a:ext cx="11441799" cy="8180886"/>
            </a:xfrm>
            <a:custGeom>
              <a:avLst/>
              <a:gdLst/>
              <a:ahLst/>
              <a:cxnLst/>
              <a:rect r="r" b="b" t="t" l="l"/>
              <a:pathLst>
                <a:path h="8180886" w="11441799">
                  <a:moveTo>
                    <a:pt x="0" y="0"/>
                  </a:moveTo>
                  <a:lnTo>
                    <a:pt x="11441798" y="0"/>
                  </a:lnTo>
                  <a:lnTo>
                    <a:pt x="11441798" y="8180886"/>
                  </a:lnTo>
                  <a:lnTo>
                    <a:pt x="0" y="8180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45529" cy="8180886"/>
            </a:xfrm>
            <a:custGeom>
              <a:avLst/>
              <a:gdLst/>
              <a:ahLst/>
              <a:cxnLst/>
              <a:rect r="r" b="b" t="t" l="l"/>
              <a:pathLst>
                <a:path h="8180886" w="7545529">
                  <a:moveTo>
                    <a:pt x="0" y="0"/>
                  </a:moveTo>
                  <a:lnTo>
                    <a:pt x="7545529" y="0"/>
                  </a:lnTo>
                  <a:lnTo>
                    <a:pt x="7545529" y="8180886"/>
                  </a:lnTo>
                  <a:lnTo>
                    <a:pt x="0" y="8180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5163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033091" y="8755582"/>
            <a:ext cx="4221818" cy="517611"/>
            <a:chOff x="0" y="0"/>
            <a:chExt cx="1607276" cy="1970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07276" cy="197058"/>
            </a:xfrm>
            <a:custGeom>
              <a:avLst/>
              <a:gdLst/>
              <a:ahLst/>
              <a:cxnLst/>
              <a:rect r="r" b="b" t="t" l="l"/>
              <a:pathLst>
                <a:path h="197058" w="1607276">
                  <a:moveTo>
                    <a:pt x="93523" y="0"/>
                  </a:moveTo>
                  <a:lnTo>
                    <a:pt x="1513753" y="0"/>
                  </a:lnTo>
                  <a:cubicBezTo>
                    <a:pt x="1538557" y="0"/>
                    <a:pt x="1562345" y="9853"/>
                    <a:pt x="1579884" y="27392"/>
                  </a:cubicBezTo>
                  <a:cubicBezTo>
                    <a:pt x="1597423" y="44931"/>
                    <a:pt x="1607276" y="68719"/>
                    <a:pt x="1607276" y="93523"/>
                  </a:cubicBezTo>
                  <a:lnTo>
                    <a:pt x="1607276" y="103535"/>
                  </a:lnTo>
                  <a:cubicBezTo>
                    <a:pt x="1607276" y="128339"/>
                    <a:pt x="1597423" y="152127"/>
                    <a:pt x="1579884" y="169666"/>
                  </a:cubicBezTo>
                  <a:cubicBezTo>
                    <a:pt x="1562345" y="187205"/>
                    <a:pt x="1538557" y="197058"/>
                    <a:pt x="1513753" y="197058"/>
                  </a:cubicBezTo>
                  <a:lnTo>
                    <a:pt x="93523" y="197058"/>
                  </a:lnTo>
                  <a:cubicBezTo>
                    <a:pt x="68719" y="197058"/>
                    <a:pt x="44931" y="187205"/>
                    <a:pt x="27392" y="169666"/>
                  </a:cubicBezTo>
                  <a:cubicBezTo>
                    <a:pt x="9853" y="152127"/>
                    <a:pt x="0" y="128339"/>
                    <a:pt x="0" y="103535"/>
                  </a:cubicBezTo>
                  <a:lnTo>
                    <a:pt x="0" y="93523"/>
                  </a:lnTo>
                  <a:cubicBezTo>
                    <a:pt x="0" y="68719"/>
                    <a:pt x="9853" y="44931"/>
                    <a:pt x="27392" y="27392"/>
                  </a:cubicBezTo>
                  <a:cubicBezTo>
                    <a:pt x="44931" y="9853"/>
                    <a:pt x="68719" y="0"/>
                    <a:pt x="93523" y="0"/>
                  </a:cubicBezTo>
                  <a:close/>
                </a:path>
              </a:pathLst>
            </a:custGeom>
            <a:solidFill>
              <a:srgbClr val="FFF0C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607276" cy="23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316450">
            <a:off x="1918620" y="3039225"/>
            <a:ext cx="2232570" cy="1805591"/>
          </a:xfrm>
          <a:custGeom>
            <a:avLst/>
            <a:gdLst/>
            <a:ahLst/>
            <a:cxnLst/>
            <a:rect r="r" b="b" t="t" l="l"/>
            <a:pathLst>
              <a:path h="1805591" w="2232570">
                <a:moveTo>
                  <a:pt x="0" y="0"/>
                </a:moveTo>
                <a:lnTo>
                  <a:pt x="2232570" y="0"/>
                </a:lnTo>
                <a:lnTo>
                  <a:pt x="2232570" y="1805591"/>
                </a:lnTo>
                <a:lnTo>
                  <a:pt x="0" y="1805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728927">
            <a:off x="14224772" y="5863942"/>
            <a:ext cx="2517813" cy="2209380"/>
          </a:xfrm>
          <a:custGeom>
            <a:avLst/>
            <a:gdLst/>
            <a:ahLst/>
            <a:cxnLst/>
            <a:rect r="r" b="b" t="t" l="l"/>
            <a:pathLst>
              <a:path h="2209380" w="2517813">
                <a:moveTo>
                  <a:pt x="0" y="0"/>
                </a:moveTo>
                <a:lnTo>
                  <a:pt x="2517813" y="0"/>
                </a:lnTo>
                <a:lnTo>
                  <a:pt x="2517813" y="2209380"/>
                </a:lnTo>
                <a:lnTo>
                  <a:pt x="0" y="22093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901222" y="1066120"/>
            <a:ext cx="5258530" cy="4114800"/>
          </a:xfrm>
          <a:custGeom>
            <a:avLst/>
            <a:gdLst/>
            <a:ahLst/>
            <a:cxnLst/>
            <a:rect r="r" b="b" t="t" l="l"/>
            <a:pathLst>
              <a:path h="4114800" w="5258530">
                <a:moveTo>
                  <a:pt x="0" y="0"/>
                </a:moveTo>
                <a:lnTo>
                  <a:pt x="5258531" y="0"/>
                </a:lnTo>
                <a:lnTo>
                  <a:pt x="52585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430188">
            <a:off x="-1085337" y="5242671"/>
            <a:ext cx="5063994" cy="4336045"/>
          </a:xfrm>
          <a:custGeom>
            <a:avLst/>
            <a:gdLst/>
            <a:ahLst/>
            <a:cxnLst/>
            <a:rect r="r" b="b" t="t" l="l"/>
            <a:pathLst>
              <a:path h="4336045" w="5063994">
                <a:moveTo>
                  <a:pt x="0" y="0"/>
                </a:moveTo>
                <a:lnTo>
                  <a:pt x="5063995" y="0"/>
                </a:lnTo>
                <a:lnTo>
                  <a:pt x="5063995" y="4336045"/>
                </a:lnTo>
                <a:lnTo>
                  <a:pt x="0" y="43360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790546">
            <a:off x="2040723" y="596966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8"/>
                </a:lnTo>
                <a:lnTo>
                  <a:pt x="0" y="8634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867172">
            <a:off x="13141152" y="8928780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9"/>
                </a:lnTo>
                <a:lnTo>
                  <a:pt x="0" y="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6309462">
            <a:off x="3881527" y="-124715"/>
            <a:ext cx="3478573" cy="3295948"/>
          </a:xfrm>
          <a:custGeom>
            <a:avLst/>
            <a:gdLst/>
            <a:ahLst/>
            <a:cxnLst/>
            <a:rect r="r" b="b" t="t" l="l"/>
            <a:pathLst>
              <a:path h="3295948" w="3478573">
                <a:moveTo>
                  <a:pt x="0" y="0"/>
                </a:moveTo>
                <a:lnTo>
                  <a:pt x="3478573" y="0"/>
                </a:lnTo>
                <a:lnTo>
                  <a:pt x="3478573" y="3295948"/>
                </a:lnTo>
                <a:lnTo>
                  <a:pt x="0" y="32959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282490" y="4256840"/>
            <a:ext cx="9852843" cy="210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8"/>
              </a:lnSpc>
            </a:pPr>
            <a:r>
              <a:rPr lang="en-US" sz="6708">
                <a:solidFill>
                  <a:srgbClr val="FDAF47"/>
                </a:solidFill>
                <a:latin typeface="Gliker"/>
                <a:ea typeface="Gliker"/>
                <a:cs typeface="Gliker"/>
                <a:sym typeface="Gliker"/>
              </a:rPr>
              <a:t>CS Project Proposal Presentation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29451" y="4150760"/>
            <a:ext cx="9852843" cy="210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8"/>
              </a:lnSpc>
            </a:pPr>
            <a:r>
              <a:rPr lang="en-US" sz="6708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CS Project Proposal Presentation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46829" y="8779543"/>
            <a:ext cx="3642472" cy="41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sz="23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www.duaneiscute.com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04321" y="6653000"/>
            <a:ext cx="12679357" cy="81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sz="23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Jazmin Mathea Canque and</a:t>
            </a:r>
          </a:p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Duane Rainer C. Macayan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04321" y="7412406"/>
            <a:ext cx="12679357" cy="40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8 - CAMIA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04916" y="3060861"/>
            <a:ext cx="1478169" cy="57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  <a:spcBef>
                <a:spcPct val="0"/>
              </a:spcBef>
            </a:pPr>
            <a:r>
              <a:rPr lang="en-US" sz="33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#101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7072" y="221793"/>
            <a:ext cx="19502145" cy="9843414"/>
            <a:chOff x="0" y="0"/>
            <a:chExt cx="26002860" cy="13124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65575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974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085316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019421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65575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1974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085316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019421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1527688">
            <a:off x="14988411" y="5001036"/>
            <a:ext cx="4543719" cy="3555460"/>
          </a:xfrm>
          <a:custGeom>
            <a:avLst/>
            <a:gdLst/>
            <a:ahLst/>
            <a:cxnLst/>
            <a:rect r="r" b="b" t="t" l="l"/>
            <a:pathLst>
              <a:path h="3555460" w="4543719">
                <a:moveTo>
                  <a:pt x="0" y="0"/>
                </a:moveTo>
                <a:lnTo>
                  <a:pt x="4543719" y="0"/>
                </a:lnTo>
                <a:lnTo>
                  <a:pt x="4543719" y="3555460"/>
                </a:lnTo>
                <a:lnTo>
                  <a:pt x="0" y="355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30188">
            <a:off x="-1675731" y="1369551"/>
            <a:ext cx="4424932" cy="3788848"/>
          </a:xfrm>
          <a:custGeom>
            <a:avLst/>
            <a:gdLst/>
            <a:ahLst/>
            <a:cxnLst/>
            <a:rect r="r" b="b" t="t" l="l"/>
            <a:pathLst>
              <a:path h="3788848" w="4424932">
                <a:moveTo>
                  <a:pt x="0" y="0"/>
                </a:moveTo>
                <a:lnTo>
                  <a:pt x="4424932" y="0"/>
                </a:lnTo>
                <a:lnTo>
                  <a:pt x="4424932" y="3788849"/>
                </a:lnTo>
                <a:lnTo>
                  <a:pt x="0" y="378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844" y="1432566"/>
            <a:ext cx="16135904" cy="8128461"/>
          </a:xfrm>
          <a:custGeom>
            <a:avLst/>
            <a:gdLst/>
            <a:ahLst/>
            <a:cxnLst/>
            <a:rect r="r" b="b" t="t" l="l"/>
            <a:pathLst>
              <a:path h="8128461" w="16135904">
                <a:moveTo>
                  <a:pt x="0" y="0"/>
                </a:moveTo>
                <a:lnTo>
                  <a:pt x="16135904" y="0"/>
                </a:lnTo>
                <a:lnTo>
                  <a:pt x="16135904" y="8128462"/>
                </a:lnTo>
                <a:lnTo>
                  <a:pt x="0" y="8128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4844" y="1432566"/>
            <a:ext cx="15534956" cy="7825734"/>
          </a:xfrm>
          <a:custGeom>
            <a:avLst/>
            <a:gdLst/>
            <a:ahLst/>
            <a:cxnLst/>
            <a:rect r="r" b="b" t="t" l="l"/>
            <a:pathLst>
              <a:path h="7825734" w="15534956">
                <a:moveTo>
                  <a:pt x="0" y="0"/>
                </a:moveTo>
                <a:lnTo>
                  <a:pt x="15534956" y="0"/>
                </a:lnTo>
                <a:lnTo>
                  <a:pt x="15534956" y="7825734"/>
                </a:lnTo>
                <a:lnTo>
                  <a:pt x="0" y="7825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6916476"/>
            <a:ext cx="3471426" cy="2746766"/>
          </a:xfrm>
          <a:custGeom>
            <a:avLst/>
            <a:gdLst/>
            <a:ahLst/>
            <a:cxnLst/>
            <a:rect r="r" b="b" t="t" l="l"/>
            <a:pathLst>
              <a:path h="2746766" w="3471426">
                <a:moveTo>
                  <a:pt x="0" y="0"/>
                </a:moveTo>
                <a:lnTo>
                  <a:pt x="3471426" y="0"/>
                </a:lnTo>
                <a:lnTo>
                  <a:pt x="3471426" y="2746766"/>
                </a:lnTo>
                <a:lnTo>
                  <a:pt x="0" y="27467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613353" y="7280376"/>
            <a:ext cx="1186670" cy="1902158"/>
          </a:xfrm>
          <a:custGeom>
            <a:avLst/>
            <a:gdLst/>
            <a:ahLst/>
            <a:cxnLst/>
            <a:rect r="r" b="b" t="t" l="l"/>
            <a:pathLst>
              <a:path h="1902158" w="1186670">
                <a:moveTo>
                  <a:pt x="0" y="0"/>
                </a:moveTo>
                <a:lnTo>
                  <a:pt x="1186670" y="0"/>
                </a:lnTo>
                <a:lnTo>
                  <a:pt x="1186670" y="1902159"/>
                </a:lnTo>
                <a:lnTo>
                  <a:pt x="0" y="19021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477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44098" y="6778766"/>
            <a:ext cx="3748140" cy="3185919"/>
          </a:xfrm>
          <a:custGeom>
            <a:avLst/>
            <a:gdLst/>
            <a:ahLst/>
            <a:cxnLst/>
            <a:rect r="r" b="b" t="t" l="l"/>
            <a:pathLst>
              <a:path h="3185919" w="3748140">
                <a:moveTo>
                  <a:pt x="0" y="0"/>
                </a:moveTo>
                <a:lnTo>
                  <a:pt x="3748140" y="0"/>
                </a:lnTo>
                <a:lnTo>
                  <a:pt x="3748140" y="3185919"/>
                </a:lnTo>
                <a:lnTo>
                  <a:pt x="0" y="31859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120205" y="5249288"/>
            <a:ext cx="422025" cy="614972"/>
          </a:xfrm>
          <a:custGeom>
            <a:avLst/>
            <a:gdLst/>
            <a:ahLst/>
            <a:cxnLst/>
            <a:rect r="r" b="b" t="t" l="l"/>
            <a:pathLst>
              <a:path h="614972" w="422025">
                <a:moveTo>
                  <a:pt x="0" y="0"/>
                </a:moveTo>
                <a:lnTo>
                  <a:pt x="422024" y="0"/>
                </a:lnTo>
                <a:lnTo>
                  <a:pt x="422024" y="614973"/>
                </a:lnTo>
                <a:lnTo>
                  <a:pt x="0" y="6149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790546">
            <a:off x="4857055" y="596966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19" y="0"/>
                </a:lnTo>
                <a:lnTo>
                  <a:pt x="907719" y="863468"/>
                </a:lnTo>
                <a:lnTo>
                  <a:pt x="0" y="8634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867172">
            <a:off x="13141152" y="8928780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9"/>
                </a:lnTo>
                <a:lnTo>
                  <a:pt x="0" y="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905098" y="1787807"/>
            <a:ext cx="426119" cy="42611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45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42226" y="1787807"/>
            <a:ext cx="426119" cy="42611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4658974" y="679198"/>
            <a:ext cx="3144991" cy="2217218"/>
          </a:xfrm>
          <a:custGeom>
            <a:avLst/>
            <a:gdLst/>
            <a:ahLst/>
            <a:cxnLst/>
            <a:rect r="r" b="b" t="t" l="l"/>
            <a:pathLst>
              <a:path h="2217218" w="3144991">
                <a:moveTo>
                  <a:pt x="0" y="0"/>
                </a:moveTo>
                <a:lnTo>
                  <a:pt x="3144991" y="0"/>
                </a:lnTo>
                <a:lnTo>
                  <a:pt x="3144991" y="2217218"/>
                </a:lnTo>
                <a:lnTo>
                  <a:pt x="0" y="221721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-5991577">
            <a:off x="15072614" y="-503567"/>
            <a:ext cx="3979915" cy="3064535"/>
          </a:xfrm>
          <a:custGeom>
            <a:avLst/>
            <a:gdLst/>
            <a:ahLst/>
            <a:cxnLst/>
            <a:rect r="r" b="b" t="t" l="l"/>
            <a:pathLst>
              <a:path h="3064535" w="3979915">
                <a:moveTo>
                  <a:pt x="3979915" y="0"/>
                </a:moveTo>
                <a:lnTo>
                  <a:pt x="0" y="0"/>
                </a:lnTo>
                <a:lnTo>
                  <a:pt x="0" y="3064534"/>
                </a:lnTo>
                <a:lnTo>
                  <a:pt x="3979915" y="3064534"/>
                </a:lnTo>
                <a:lnTo>
                  <a:pt x="397991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542226" y="2367355"/>
            <a:ext cx="587400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Example Output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70932" y="3963628"/>
            <a:ext cx="6831711" cy="374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2"/>
              </a:lnSpc>
              <a:spcBef>
                <a:spcPct val="0"/>
              </a:spcBef>
            </a:pP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H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ow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much mo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ney do you have?: 7500</a:t>
            </a:r>
          </a:p>
          <a:p>
            <a:pPr algn="l" marL="0" indent="0" lvl="0">
              <a:lnSpc>
                <a:spcPts val="330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02"/>
              </a:lnSpc>
              <a:spcBef>
                <a:spcPct val="0"/>
              </a:spcBef>
            </a:pP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Enter how many percent for Saving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s: 20%</a:t>
            </a:r>
          </a:p>
          <a:p>
            <a:pPr algn="l" marL="0" indent="0" lvl="0">
              <a:lnSpc>
                <a:spcPts val="3302"/>
              </a:lnSpc>
              <a:spcBef>
                <a:spcPct val="0"/>
              </a:spcBef>
            </a:pP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Ent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how ma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ny per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cent on Foo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d: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28%</a:t>
            </a:r>
          </a:p>
          <a:p>
            <a:pPr algn="l" marL="0" indent="0" lvl="0">
              <a:lnSpc>
                <a:spcPts val="3302"/>
              </a:lnSpc>
              <a:spcBef>
                <a:spcPct val="0"/>
              </a:spcBef>
            </a:pP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Ent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er h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ow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many percent o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Necessities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: 22%</a:t>
            </a:r>
          </a:p>
          <a:p>
            <a:pPr algn="l" marL="0" indent="0" lvl="0">
              <a:lnSpc>
                <a:spcPts val="3302"/>
              </a:lnSpc>
              <a:spcBef>
                <a:spcPct val="0"/>
              </a:spcBef>
            </a:pP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Enter how many percent on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Wants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: 10%</a:t>
            </a:r>
          </a:p>
          <a:p>
            <a:pPr algn="l" marL="0" indent="0" lvl="0">
              <a:lnSpc>
                <a:spcPts val="3302"/>
              </a:lnSpc>
              <a:spcBef>
                <a:spcPct val="0"/>
              </a:spcBef>
            </a:pP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Enter how many percent for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School purposes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: 20%</a:t>
            </a:r>
          </a:p>
          <a:p>
            <a:pPr algn="l" marL="0" indent="0" lvl="0">
              <a:lnSpc>
                <a:spcPts val="330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02"/>
              </a:lnSpc>
              <a:spcBef>
                <a:spcPct val="0"/>
              </a:spcBef>
            </a:pP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Do yo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u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wan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 to add anothe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r?</a:t>
            </a:r>
            <a:r>
              <a:rPr lang="en-US" sz="2358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[YES\NO]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5580" y="8981587"/>
            <a:ext cx="1119264" cy="68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sz="3913" b="true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05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20329" y="3855503"/>
            <a:ext cx="6303977" cy="3852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N0, so here is your budget for the month/week.</a:t>
            </a:r>
          </a:p>
          <a:p>
            <a:pPr algn="l">
              <a:lnSpc>
                <a:spcPts val="3446"/>
              </a:lnSpc>
            </a:pP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Budget for Savings: ₱1500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Budget for Food: ₱2100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Budget for Necessities: ₱1650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Budget for Wants: ₱750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Budget for School Purposes: ₱1500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7072" y="221793"/>
            <a:ext cx="19502145" cy="9843414"/>
            <a:chOff x="0" y="0"/>
            <a:chExt cx="26002860" cy="13124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65575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974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085316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019421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65575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1974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085316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019421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316450">
            <a:off x="3805329" y="2176160"/>
            <a:ext cx="2232570" cy="1805591"/>
          </a:xfrm>
          <a:custGeom>
            <a:avLst/>
            <a:gdLst/>
            <a:ahLst/>
            <a:cxnLst/>
            <a:rect r="r" b="b" t="t" l="l"/>
            <a:pathLst>
              <a:path h="1805591" w="2232570">
                <a:moveTo>
                  <a:pt x="0" y="0"/>
                </a:moveTo>
                <a:lnTo>
                  <a:pt x="2232570" y="0"/>
                </a:lnTo>
                <a:lnTo>
                  <a:pt x="2232570" y="1805591"/>
                </a:lnTo>
                <a:lnTo>
                  <a:pt x="0" y="1805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383322" y="3449676"/>
            <a:ext cx="9826156" cy="365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92"/>
              </a:lnSpc>
              <a:spcBef>
                <a:spcPct val="0"/>
              </a:spcBef>
            </a:pPr>
            <a:r>
              <a:rPr lang="en-US" sz="11768" strike="noStrike" u="none">
                <a:solidFill>
                  <a:srgbClr val="EC8B44"/>
                </a:solidFill>
                <a:latin typeface="Gliker"/>
                <a:ea typeface="Gliker"/>
                <a:cs typeface="Gliker"/>
                <a:sym typeface="Gliker"/>
              </a:rPr>
              <a:t>Thank You So Much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30922" y="3297276"/>
            <a:ext cx="9826156" cy="365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92"/>
              </a:lnSpc>
              <a:spcBef>
                <a:spcPct val="0"/>
              </a:spcBef>
            </a:pPr>
            <a:r>
              <a:rPr lang="en-US" sz="11768" strike="noStrike" u="none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Thank You So Much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302869">
            <a:off x="14601650" y="1221700"/>
            <a:ext cx="4543719" cy="3555460"/>
          </a:xfrm>
          <a:custGeom>
            <a:avLst/>
            <a:gdLst/>
            <a:ahLst/>
            <a:cxnLst/>
            <a:rect r="r" b="b" t="t" l="l"/>
            <a:pathLst>
              <a:path h="3555460" w="4543719">
                <a:moveTo>
                  <a:pt x="0" y="0"/>
                </a:moveTo>
                <a:lnTo>
                  <a:pt x="4543718" y="0"/>
                </a:lnTo>
                <a:lnTo>
                  <a:pt x="4543718" y="3555459"/>
                </a:lnTo>
                <a:lnTo>
                  <a:pt x="0" y="355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107254">
            <a:off x="-1183766" y="6253943"/>
            <a:ext cx="4424932" cy="3788848"/>
          </a:xfrm>
          <a:custGeom>
            <a:avLst/>
            <a:gdLst/>
            <a:ahLst/>
            <a:cxnLst/>
            <a:rect r="r" b="b" t="t" l="l"/>
            <a:pathLst>
              <a:path h="3788848" w="4424932">
                <a:moveTo>
                  <a:pt x="0" y="0"/>
                </a:moveTo>
                <a:lnTo>
                  <a:pt x="4424932" y="0"/>
                </a:lnTo>
                <a:lnTo>
                  <a:pt x="4424932" y="3788849"/>
                </a:lnTo>
                <a:lnTo>
                  <a:pt x="0" y="3788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711705" y="8364448"/>
            <a:ext cx="4864590" cy="596418"/>
            <a:chOff x="0" y="0"/>
            <a:chExt cx="1607276" cy="1970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07276" cy="197058"/>
            </a:xfrm>
            <a:custGeom>
              <a:avLst/>
              <a:gdLst/>
              <a:ahLst/>
              <a:cxnLst/>
              <a:rect r="r" b="b" t="t" l="l"/>
              <a:pathLst>
                <a:path h="197058" w="1607276">
                  <a:moveTo>
                    <a:pt x="81166" y="0"/>
                  </a:moveTo>
                  <a:lnTo>
                    <a:pt x="1526111" y="0"/>
                  </a:lnTo>
                  <a:cubicBezTo>
                    <a:pt x="1570937" y="0"/>
                    <a:pt x="1607276" y="36339"/>
                    <a:pt x="1607276" y="81166"/>
                  </a:cubicBezTo>
                  <a:lnTo>
                    <a:pt x="1607276" y="115893"/>
                  </a:lnTo>
                  <a:cubicBezTo>
                    <a:pt x="1607276" y="160719"/>
                    <a:pt x="1570937" y="197058"/>
                    <a:pt x="1526111" y="197058"/>
                  </a:cubicBezTo>
                  <a:lnTo>
                    <a:pt x="81166" y="197058"/>
                  </a:lnTo>
                  <a:cubicBezTo>
                    <a:pt x="36339" y="197058"/>
                    <a:pt x="0" y="160719"/>
                    <a:pt x="0" y="115893"/>
                  </a:cubicBezTo>
                  <a:lnTo>
                    <a:pt x="0" y="81166"/>
                  </a:lnTo>
                  <a:cubicBezTo>
                    <a:pt x="0" y="36339"/>
                    <a:pt x="36339" y="0"/>
                    <a:pt x="81166" y="0"/>
                  </a:cubicBezTo>
                  <a:close/>
                </a:path>
              </a:pathLst>
            </a:custGeom>
            <a:solidFill>
              <a:srgbClr val="FFF0C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07276" cy="23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073210" y="8400758"/>
            <a:ext cx="4197039" cy="46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4"/>
              </a:lnSpc>
            </a:pPr>
            <a:r>
              <a:rPr lang="en-US" sz="2710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www.jazminispretty.com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790546">
            <a:off x="2289627" y="1120787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9"/>
                </a:lnTo>
                <a:lnTo>
                  <a:pt x="0" y="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867172">
            <a:off x="15807972" y="8222396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8"/>
                </a:lnTo>
                <a:lnTo>
                  <a:pt x="0" y="863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191307" y="2498565"/>
            <a:ext cx="42101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Presentation #101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728927">
            <a:off x="12375777" y="5698789"/>
            <a:ext cx="2517813" cy="2209380"/>
          </a:xfrm>
          <a:custGeom>
            <a:avLst/>
            <a:gdLst/>
            <a:ahLst/>
            <a:cxnLst/>
            <a:rect r="r" b="b" t="t" l="l"/>
            <a:pathLst>
              <a:path h="2209380" w="2517813">
                <a:moveTo>
                  <a:pt x="0" y="0"/>
                </a:moveTo>
                <a:lnTo>
                  <a:pt x="2517812" y="0"/>
                </a:lnTo>
                <a:lnTo>
                  <a:pt x="2517812" y="2209381"/>
                </a:lnTo>
                <a:lnTo>
                  <a:pt x="0" y="220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7879776">
            <a:off x="10057059" y="-1110259"/>
            <a:ext cx="3274529" cy="3506858"/>
          </a:xfrm>
          <a:custGeom>
            <a:avLst/>
            <a:gdLst/>
            <a:ahLst/>
            <a:cxnLst/>
            <a:rect r="r" b="b" t="t" l="l"/>
            <a:pathLst>
              <a:path h="3506858" w="3274529">
                <a:moveTo>
                  <a:pt x="0" y="0"/>
                </a:moveTo>
                <a:lnTo>
                  <a:pt x="3274529" y="0"/>
                </a:lnTo>
                <a:lnTo>
                  <a:pt x="3274529" y="3506858"/>
                </a:lnTo>
                <a:lnTo>
                  <a:pt x="0" y="3506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7072" y="221793"/>
            <a:ext cx="19502145" cy="9843414"/>
            <a:chOff x="0" y="0"/>
            <a:chExt cx="26002860" cy="13124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65575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974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085316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019421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65575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1974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085316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019421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1527688">
            <a:off x="14455047" y="344168"/>
            <a:ext cx="4543719" cy="3555460"/>
          </a:xfrm>
          <a:custGeom>
            <a:avLst/>
            <a:gdLst/>
            <a:ahLst/>
            <a:cxnLst/>
            <a:rect r="r" b="b" t="t" l="l"/>
            <a:pathLst>
              <a:path h="3555460" w="4543719">
                <a:moveTo>
                  <a:pt x="0" y="0"/>
                </a:moveTo>
                <a:lnTo>
                  <a:pt x="4543719" y="0"/>
                </a:lnTo>
                <a:lnTo>
                  <a:pt x="4543719" y="3555460"/>
                </a:lnTo>
                <a:lnTo>
                  <a:pt x="0" y="355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30188">
            <a:off x="-1675731" y="1369551"/>
            <a:ext cx="4424932" cy="3788848"/>
          </a:xfrm>
          <a:custGeom>
            <a:avLst/>
            <a:gdLst/>
            <a:ahLst/>
            <a:cxnLst/>
            <a:rect r="r" b="b" t="t" l="l"/>
            <a:pathLst>
              <a:path h="3788848" w="4424932">
                <a:moveTo>
                  <a:pt x="0" y="0"/>
                </a:moveTo>
                <a:lnTo>
                  <a:pt x="4424932" y="0"/>
                </a:lnTo>
                <a:lnTo>
                  <a:pt x="4424932" y="3788849"/>
                </a:lnTo>
                <a:lnTo>
                  <a:pt x="0" y="378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945851" y="4419782"/>
            <a:ext cx="5051707" cy="1066720"/>
            <a:chOff x="0" y="0"/>
            <a:chExt cx="1498657" cy="3164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98657" cy="316457"/>
            </a:xfrm>
            <a:custGeom>
              <a:avLst/>
              <a:gdLst/>
              <a:ahLst/>
              <a:cxnLst/>
              <a:rect r="r" b="b" t="t" l="l"/>
              <a:pathLst>
                <a:path h="316457" w="1498657">
                  <a:moveTo>
                    <a:pt x="131798" y="0"/>
                  </a:moveTo>
                  <a:lnTo>
                    <a:pt x="1366859" y="0"/>
                  </a:lnTo>
                  <a:cubicBezTo>
                    <a:pt x="1439649" y="0"/>
                    <a:pt x="1498657" y="59008"/>
                    <a:pt x="1498657" y="131798"/>
                  </a:cubicBezTo>
                  <a:lnTo>
                    <a:pt x="1498657" y="184659"/>
                  </a:lnTo>
                  <a:cubicBezTo>
                    <a:pt x="1498657" y="219614"/>
                    <a:pt x="1484771" y="253137"/>
                    <a:pt x="1460054" y="277854"/>
                  </a:cubicBezTo>
                  <a:cubicBezTo>
                    <a:pt x="1435337" y="302571"/>
                    <a:pt x="1401814" y="316457"/>
                    <a:pt x="1366859" y="316457"/>
                  </a:cubicBezTo>
                  <a:lnTo>
                    <a:pt x="131798" y="316457"/>
                  </a:lnTo>
                  <a:cubicBezTo>
                    <a:pt x="59008" y="316457"/>
                    <a:pt x="0" y="257449"/>
                    <a:pt x="0" y="184659"/>
                  </a:cubicBezTo>
                  <a:lnTo>
                    <a:pt x="0" y="131798"/>
                  </a:lnTo>
                  <a:cubicBezTo>
                    <a:pt x="0" y="96843"/>
                    <a:pt x="13886" y="63320"/>
                    <a:pt x="38603" y="38603"/>
                  </a:cubicBezTo>
                  <a:cubicBezTo>
                    <a:pt x="63320" y="13886"/>
                    <a:pt x="96843" y="0"/>
                    <a:pt x="13179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498657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757829" y="2786096"/>
            <a:ext cx="4451012" cy="1066720"/>
            <a:chOff x="0" y="0"/>
            <a:chExt cx="1320453" cy="3164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0453" cy="316457"/>
            </a:xfrm>
            <a:custGeom>
              <a:avLst/>
              <a:gdLst/>
              <a:ahLst/>
              <a:cxnLst/>
              <a:rect r="r" b="b" t="t" l="l"/>
              <a:pathLst>
                <a:path h="316457" w="1320453">
                  <a:moveTo>
                    <a:pt x="149585" y="0"/>
                  </a:moveTo>
                  <a:lnTo>
                    <a:pt x="1170867" y="0"/>
                  </a:lnTo>
                  <a:cubicBezTo>
                    <a:pt x="1253481" y="0"/>
                    <a:pt x="1320453" y="66972"/>
                    <a:pt x="1320453" y="149585"/>
                  </a:cubicBezTo>
                  <a:lnTo>
                    <a:pt x="1320453" y="166872"/>
                  </a:lnTo>
                  <a:cubicBezTo>
                    <a:pt x="1320453" y="206544"/>
                    <a:pt x="1304693" y="244592"/>
                    <a:pt x="1276640" y="272644"/>
                  </a:cubicBezTo>
                  <a:cubicBezTo>
                    <a:pt x="1248587" y="300697"/>
                    <a:pt x="1210540" y="316457"/>
                    <a:pt x="1170867" y="316457"/>
                  </a:cubicBezTo>
                  <a:lnTo>
                    <a:pt x="149585" y="316457"/>
                  </a:lnTo>
                  <a:cubicBezTo>
                    <a:pt x="66972" y="316457"/>
                    <a:pt x="0" y="249485"/>
                    <a:pt x="0" y="166872"/>
                  </a:cubicBezTo>
                  <a:lnTo>
                    <a:pt x="0" y="149585"/>
                  </a:lnTo>
                  <a:cubicBezTo>
                    <a:pt x="0" y="66972"/>
                    <a:pt x="66972" y="0"/>
                    <a:pt x="149585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20453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757829" y="4419782"/>
            <a:ext cx="6732473" cy="1066720"/>
            <a:chOff x="0" y="0"/>
            <a:chExt cx="1997279" cy="3164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97279" cy="316457"/>
            </a:xfrm>
            <a:custGeom>
              <a:avLst/>
              <a:gdLst/>
              <a:ahLst/>
              <a:cxnLst/>
              <a:rect r="r" b="b" t="t" l="l"/>
              <a:pathLst>
                <a:path h="316457" w="1997279">
                  <a:moveTo>
                    <a:pt x="98895" y="0"/>
                  </a:moveTo>
                  <a:lnTo>
                    <a:pt x="1898384" y="0"/>
                  </a:lnTo>
                  <a:cubicBezTo>
                    <a:pt x="1924613" y="0"/>
                    <a:pt x="1949767" y="10419"/>
                    <a:pt x="1968313" y="28966"/>
                  </a:cubicBezTo>
                  <a:cubicBezTo>
                    <a:pt x="1986860" y="47512"/>
                    <a:pt x="1997279" y="72666"/>
                    <a:pt x="1997279" y="98895"/>
                  </a:cubicBezTo>
                  <a:lnTo>
                    <a:pt x="1997279" y="217562"/>
                  </a:lnTo>
                  <a:cubicBezTo>
                    <a:pt x="1997279" y="243791"/>
                    <a:pt x="1986860" y="268945"/>
                    <a:pt x="1968313" y="287491"/>
                  </a:cubicBezTo>
                  <a:cubicBezTo>
                    <a:pt x="1949767" y="306038"/>
                    <a:pt x="1924613" y="316457"/>
                    <a:pt x="1898384" y="316457"/>
                  </a:cubicBezTo>
                  <a:lnTo>
                    <a:pt x="98895" y="316457"/>
                  </a:lnTo>
                  <a:cubicBezTo>
                    <a:pt x="72666" y="316457"/>
                    <a:pt x="47512" y="306038"/>
                    <a:pt x="28966" y="287491"/>
                  </a:cubicBezTo>
                  <a:cubicBezTo>
                    <a:pt x="10419" y="268945"/>
                    <a:pt x="0" y="243791"/>
                    <a:pt x="0" y="217562"/>
                  </a:cubicBezTo>
                  <a:lnTo>
                    <a:pt x="0" y="98895"/>
                  </a:lnTo>
                  <a:cubicBezTo>
                    <a:pt x="0" y="72666"/>
                    <a:pt x="10419" y="47512"/>
                    <a:pt x="28966" y="28966"/>
                  </a:cubicBezTo>
                  <a:cubicBezTo>
                    <a:pt x="47512" y="10419"/>
                    <a:pt x="72666" y="0"/>
                    <a:pt x="98895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997279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015879" y="7668840"/>
            <a:ext cx="4506917" cy="1066720"/>
            <a:chOff x="0" y="0"/>
            <a:chExt cx="1337038" cy="3164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37037" cy="316457"/>
            </a:xfrm>
            <a:custGeom>
              <a:avLst/>
              <a:gdLst/>
              <a:ahLst/>
              <a:cxnLst/>
              <a:rect r="r" b="b" t="t" l="l"/>
              <a:pathLst>
                <a:path h="316457" w="1337037">
                  <a:moveTo>
                    <a:pt x="147730" y="0"/>
                  </a:moveTo>
                  <a:lnTo>
                    <a:pt x="1189308" y="0"/>
                  </a:lnTo>
                  <a:cubicBezTo>
                    <a:pt x="1270897" y="0"/>
                    <a:pt x="1337037" y="66141"/>
                    <a:pt x="1337037" y="147730"/>
                  </a:cubicBezTo>
                  <a:lnTo>
                    <a:pt x="1337037" y="168727"/>
                  </a:lnTo>
                  <a:cubicBezTo>
                    <a:pt x="1337037" y="207907"/>
                    <a:pt x="1321473" y="245483"/>
                    <a:pt x="1293769" y="273188"/>
                  </a:cubicBezTo>
                  <a:cubicBezTo>
                    <a:pt x="1266064" y="300892"/>
                    <a:pt x="1228488" y="316457"/>
                    <a:pt x="1189308" y="316457"/>
                  </a:cubicBezTo>
                  <a:lnTo>
                    <a:pt x="147730" y="316457"/>
                  </a:lnTo>
                  <a:cubicBezTo>
                    <a:pt x="108549" y="316457"/>
                    <a:pt x="70974" y="300892"/>
                    <a:pt x="43269" y="273188"/>
                  </a:cubicBezTo>
                  <a:cubicBezTo>
                    <a:pt x="15564" y="245483"/>
                    <a:pt x="0" y="207907"/>
                    <a:pt x="0" y="168727"/>
                  </a:cubicBezTo>
                  <a:lnTo>
                    <a:pt x="0" y="147730"/>
                  </a:lnTo>
                  <a:cubicBezTo>
                    <a:pt x="0" y="108549"/>
                    <a:pt x="15564" y="70974"/>
                    <a:pt x="43269" y="43269"/>
                  </a:cubicBezTo>
                  <a:cubicBezTo>
                    <a:pt x="70974" y="15564"/>
                    <a:pt x="108549" y="0"/>
                    <a:pt x="147730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337038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945851" y="2753785"/>
            <a:ext cx="3424394" cy="1066720"/>
            <a:chOff x="0" y="0"/>
            <a:chExt cx="1015893" cy="3164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5893" cy="316457"/>
            </a:xfrm>
            <a:custGeom>
              <a:avLst/>
              <a:gdLst/>
              <a:ahLst/>
              <a:cxnLst/>
              <a:rect r="r" b="b" t="t" l="l"/>
              <a:pathLst>
                <a:path h="316457" w="1015893">
                  <a:moveTo>
                    <a:pt x="158228" y="0"/>
                  </a:moveTo>
                  <a:lnTo>
                    <a:pt x="857664" y="0"/>
                  </a:lnTo>
                  <a:cubicBezTo>
                    <a:pt x="945052" y="0"/>
                    <a:pt x="1015893" y="70841"/>
                    <a:pt x="1015893" y="158228"/>
                  </a:cubicBezTo>
                  <a:lnTo>
                    <a:pt x="1015893" y="158228"/>
                  </a:lnTo>
                  <a:cubicBezTo>
                    <a:pt x="1015893" y="200193"/>
                    <a:pt x="999222" y="240439"/>
                    <a:pt x="969549" y="270113"/>
                  </a:cubicBezTo>
                  <a:cubicBezTo>
                    <a:pt x="939875" y="299786"/>
                    <a:pt x="899629" y="316457"/>
                    <a:pt x="857664" y="316457"/>
                  </a:cubicBezTo>
                  <a:lnTo>
                    <a:pt x="158228" y="316457"/>
                  </a:lnTo>
                  <a:cubicBezTo>
                    <a:pt x="70841" y="316457"/>
                    <a:pt x="0" y="245616"/>
                    <a:pt x="0" y="158228"/>
                  </a:cubicBezTo>
                  <a:lnTo>
                    <a:pt x="0" y="158228"/>
                  </a:lnTo>
                  <a:cubicBezTo>
                    <a:pt x="0" y="70841"/>
                    <a:pt x="70841" y="0"/>
                    <a:pt x="15822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015893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757829" y="6081792"/>
            <a:ext cx="2936325" cy="1066720"/>
            <a:chOff x="0" y="0"/>
            <a:chExt cx="871100" cy="31645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71100" cy="316457"/>
            </a:xfrm>
            <a:custGeom>
              <a:avLst/>
              <a:gdLst/>
              <a:ahLst/>
              <a:cxnLst/>
              <a:rect r="r" b="b" t="t" l="l"/>
              <a:pathLst>
                <a:path h="316457" w="871100">
                  <a:moveTo>
                    <a:pt x="158228" y="0"/>
                  </a:moveTo>
                  <a:lnTo>
                    <a:pt x="712872" y="0"/>
                  </a:lnTo>
                  <a:cubicBezTo>
                    <a:pt x="800259" y="0"/>
                    <a:pt x="871100" y="70841"/>
                    <a:pt x="871100" y="158228"/>
                  </a:cubicBezTo>
                  <a:lnTo>
                    <a:pt x="871100" y="158228"/>
                  </a:lnTo>
                  <a:cubicBezTo>
                    <a:pt x="871100" y="200193"/>
                    <a:pt x="854430" y="240439"/>
                    <a:pt x="824756" y="270113"/>
                  </a:cubicBezTo>
                  <a:cubicBezTo>
                    <a:pt x="795083" y="299786"/>
                    <a:pt x="754837" y="316457"/>
                    <a:pt x="712872" y="316457"/>
                  </a:cubicBezTo>
                  <a:lnTo>
                    <a:pt x="158228" y="316457"/>
                  </a:lnTo>
                  <a:cubicBezTo>
                    <a:pt x="70841" y="316457"/>
                    <a:pt x="0" y="245616"/>
                    <a:pt x="0" y="158228"/>
                  </a:cubicBezTo>
                  <a:lnTo>
                    <a:pt x="0" y="158228"/>
                  </a:lnTo>
                  <a:cubicBezTo>
                    <a:pt x="0" y="70841"/>
                    <a:pt x="70841" y="0"/>
                    <a:pt x="15822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71100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790546">
            <a:off x="2040723" y="596966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8"/>
                </a:lnTo>
                <a:lnTo>
                  <a:pt x="0" y="863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1867172">
            <a:off x="13141152" y="8928780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9"/>
                </a:lnTo>
                <a:lnTo>
                  <a:pt x="0" y="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494583" y="1277178"/>
            <a:ext cx="8817166" cy="114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4"/>
              </a:lnSpc>
              <a:spcBef>
                <a:spcPct val="0"/>
              </a:spcBef>
            </a:pPr>
            <a:r>
              <a:rPr lang="en-US" sz="7342" strike="noStrike" u="none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Table of Contents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56872" y="4636972"/>
            <a:ext cx="4270699" cy="58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3396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Problem Statement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21437" y="3028188"/>
            <a:ext cx="3723796" cy="58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3396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Planned Features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082465" y="4652309"/>
            <a:ext cx="6083202" cy="58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3396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Planned Inputs and Outputs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356872" y="7878621"/>
            <a:ext cx="3966143" cy="58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3396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Project Objectives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336989" y="2995877"/>
            <a:ext cx="2642119" cy="58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3396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Project Title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136629" y="6309664"/>
            <a:ext cx="2178726" cy="58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3396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Logic Plan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9351470" y="6068761"/>
            <a:ext cx="1162571" cy="1066720"/>
            <a:chOff x="0" y="0"/>
            <a:chExt cx="344892" cy="31645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44892" cy="316457"/>
            </a:xfrm>
            <a:custGeom>
              <a:avLst/>
              <a:gdLst/>
              <a:ahLst/>
              <a:cxnLst/>
              <a:rect r="r" b="b" t="t" l="l"/>
              <a:pathLst>
                <a:path h="316457" w="344892">
                  <a:moveTo>
                    <a:pt x="158228" y="0"/>
                  </a:moveTo>
                  <a:lnTo>
                    <a:pt x="186664" y="0"/>
                  </a:lnTo>
                  <a:cubicBezTo>
                    <a:pt x="274051" y="0"/>
                    <a:pt x="344892" y="70841"/>
                    <a:pt x="344892" y="158228"/>
                  </a:cubicBezTo>
                  <a:lnTo>
                    <a:pt x="344892" y="158228"/>
                  </a:lnTo>
                  <a:cubicBezTo>
                    <a:pt x="344892" y="245616"/>
                    <a:pt x="274051" y="316457"/>
                    <a:pt x="186664" y="316457"/>
                  </a:cubicBezTo>
                  <a:lnTo>
                    <a:pt x="158228" y="316457"/>
                  </a:lnTo>
                  <a:cubicBezTo>
                    <a:pt x="70841" y="316457"/>
                    <a:pt x="0" y="245616"/>
                    <a:pt x="0" y="158228"/>
                  </a:cubicBezTo>
                  <a:lnTo>
                    <a:pt x="0" y="158228"/>
                  </a:lnTo>
                  <a:cubicBezTo>
                    <a:pt x="0" y="70841"/>
                    <a:pt x="70841" y="0"/>
                    <a:pt x="15822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344892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351470" y="2730616"/>
            <a:ext cx="1162571" cy="1066720"/>
            <a:chOff x="0" y="0"/>
            <a:chExt cx="344892" cy="31645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44892" cy="316457"/>
            </a:xfrm>
            <a:custGeom>
              <a:avLst/>
              <a:gdLst/>
              <a:ahLst/>
              <a:cxnLst/>
              <a:rect r="r" b="b" t="t" l="l"/>
              <a:pathLst>
                <a:path h="316457" w="344892">
                  <a:moveTo>
                    <a:pt x="158228" y="0"/>
                  </a:moveTo>
                  <a:lnTo>
                    <a:pt x="186664" y="0"/>
                  </a:lnTo>
                  <a:cubicBezTo>
                    <a:pt x="274051" y="0"/>
                    <a:pt x="344892" y="70841"/>
                    <a:pt x="344892" y="158228"/>
                  </a:cubicBezTo>
                  <a:lnTo>
                    <a:pt x="344892" y="158228"/>
                  </a:lnTo>
                  <a:cubicBezTo>
                    <a:pt x="344892" y="245616"/>
                    <a:pt x="274051" y="316457"/>
                    <a:pt x="186664" y="316457"/>
                  </a:cubicBezTo>
                  <a:lnTo>
                    <a:pt x="158228" y="316457"/>
                  </a:lnTo>
                  <a:cubicBezTo>
                    <a:pt x="70841" y="316457"/>
                    <a:pt x="0" y="245616"/>
                    <a:pt x="0" y="158228"/>
                  </a:cubicBezTo>
                  <a:lnTo>
                    <a:pt x="0" y="158228"/>
                  </a:lnTo>
                  <a:cubicBezTo>
                    <a:pt x="0" y="70841"/>
                    <a:pt x="70841" y="0"/>
                    <a:pt x="15822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344892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351470" y="4442529"/>
            <a:ext cx="1162571" cy="1066720"/>
            <a:chOff x="0" y="0"/>
            <a:chExt cx="344892" cy="31645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44892" cy="316457"/>
            </a:xfrm>
            <a:custGeom>
              <a:avLst/>
              <a:gdLst/>
              <a:ahLst/>
              <a:cxnLst/>
              <a:rect r="r" b="b" t="t" l="l"/>
              <a:pathLst>
                <a:path h="316457" w="344892">
                  <a:moveTo>
                    <a:pt x="158228" y="0"/>
                  </a:moveTo>
                  <a:lnTo>
                    <a:pt x="186664" y="0"/>
                  </a:lnTo>
                  <a:cubicBezTo>
                    <a:pt x="274051" y="0"/>
                    <a:pt x="344892" y="70841"/>
                    <a:pt x="344892" y="158228"/>
                  </a:cubicBezTo>
                  <a:lnTo>
                    <a:pt x="344892" y="158228"/>
                  </a:lnTo>
                  <a:cubicBezTo>
                    <a:pt x="344892" y="245616"/>
                    <a:pt x="274051" y="316457"/>
                    <a:pt x="186664" y="316457"/>
                  </a:cubicBezTo>
                  <a:lnTo>
                    <a:pt x="158228" y="316457"/>
                  </a:lnTo>
                  <a:cubicBezTo>
                    <a:pt x="70841" y="316457"/>
                    <a:pt x="0" y="245616"/>
                    <a:pt x="0" y="158228"/>
                  </a:cubicBezTo>
                  <a:lnTo>
                    <a:pt x="0" y="158228"/>
                  </a:lnTo>
                  <a:cubicBezTo>
                    <a:pt x="0" y="70841"/>
                    <a:pt x="70841" y="0"/>
                    <a:pt x="15822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344892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453620" y="6099884"/>
            <a:ext cx="1162571" cy="1066720"/>
            <a:chOff x="0" y="0"/>
            <a:chExt cx="344892" cy="31645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44892" cy="316457"/>
            </a:xfrm>
            <a:custGeom>
              <a:avLst/>
              <a:gdLst/>
              <a:ahLst/>
              <a:cxnLst/>
              <a:rect r="r" b="b" t="t" l="l"/>
              <a:pathLst>
                <a:path h="316457" w="344892">
                  <a:moveTo>
                    <a:pt x="158228" y="0"/>
                  </a:moveTo>
                  <a:lnTo>
                    <a:pt x="186664" y="0"/>
                  </a:lnTo>
                  <a:cubicBezTo>
                    <a:pt x="274051" y="0"/>
                    <a:pt x="344892" y="70841"/>
                    <a:pt x="344892" y="158228"/>
                  </a:cubicBezTo>
                  <a:lnTo>
                    <a:pt x="344892" y="158228"/>
                  </a:lnTo>
                  <a:cubicBezTo>
                    <a:pt x="344892" y="245616"/>
                    <a:pt x="274051" y="316457"/>
                    <a:pt x="186664" y="316457"/>
                  </a:cubicBezTo>
                  <a:lnTo>
                    <a:pt x="158228" y="316457"/>
                  </a:lnTo>
                  <a:cubicBezTo>
                    <a:pt x="70841" y="316457"/>
                    <a:pt x="0" y="245616"/>
                    <a:pt x="0" y="158228"/>
                  </a:cubicBezTo>
                  <a:lnTo>
                    <a:pt x="0" y="158228"/>
                  </a:lnTo>
                  <a:cubicBezTo>
                    <a:pt x="0" y="70841"/>
                    <a:pt x="70841" y="0"/>
                    <a:pt x="15822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344892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2453620" y="4419782"/>
            <a:ext cx="1162571" cy="1066720"/>
            <a:chOff x="0" y="0"/>
            <a:chExt cx="344892" cy="31645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44892" cy="316457"/>
            </a:xfrm>
            <a:custGeom>
              <a:avLst/>
              <a:gdLst/>
              <a:ahLst/>
              <a:cxnLst/>
              <a:rect r="r" b="b" t="t" l="l"/>
              <a:pathLst>
                <a:path h="316457" w="344892">
                  <a:moveTo>
                    <a:pt x="158228" y="0"/>
                  </a:moveTo>
                  <a:lnTo>
                    <a:pt x="186664" y="0"/>
                  </a:lnTo>
                  <a:cubicBezTo>
                    <a:pt x="274051" y="0"/>
                    <a:pt x="344892" y="70841"/>
                    <a:pt x="344892" y="158228"/>
                  </a:cubicBezTo>
                  <a:lnTo>
                    <a:pt x="344892" y="158228"/>
                  </a:lnTo>
                  <a:cubicBezTo>
                    <a:pt x="344892" y="245616"/>
                    <a:pt x="274051" y="316457"/>
                    <a:pt x="186664" y="316457"/>
                  </a:cubicBezTo>
                  <a:lnTo>
                    <a:pt x="158228" y="316457"/>
                  </a:lnTo>
                  <a:cubicBezTo>
                    <a:pt x="70841" y="316457"/>
                    <a:pt x="0" y="245616"/>
                    <a:pt x="0" y="158228"/>
                  </a:cubicBezTo>
                  <a:lnTo>
                    <a:pt x="0" y="158228"/>
                  </a:lnTo>
                  <a:cubicBezTo>
                    <a:pt x="0" y="70841"/>
                    <a:pt x="70841" y="0"/>
                    <a:pt x="15822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344892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2453620" y="2753785"/>
            <a:ext cx="1162571" cy="1066720"/>
            <a:chOff x="0" y="0"/>
            <a:chExt cx="344892" cy="316457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44892" cy="316457"/>
            </a:xfrm>
            <a:custGeom>
              <a:avLst/>
              <a:gdLst/>
              <a:ahLst/>
              <a:cxnLst/>
              <a:rect r="r" b="b" t="t" l="l"/>
              <a:pathLst>
                <a:path h="316457" w="344892">
                  <a:moveTo>
                    <a:pt x="158228" y="0"/>
                  </a:moveTo>
                  <a:lnTo>
                    <a:pt x="186664" y="0"/>
                  </a:lnTo>
                  <a:cubicBezTo>
                    <a:pt x="274051" y="0"/>
                    <a:pt x="344892" y="70841"/>
                    <a:pt x="344892" y="158228"/>
                  </a:cubicBezTo>
                  <a:lnTo>
                    <a:pt x="344892" y="158228"/>
                  </a:lnTo>
                  <a:cubicBezTo>
                    <a:pt x="344892" y="245616"/>
                    <a:pt x="274051" y="316457"/>
                    <a:pt x="186664" y="316457"/>
                  </a:cubicBezTo>
                  <a:lnTo>
                    <a:pt x="158228" y="316457"/>
                  </a:lnTo>
                  <a:cubicBezTo>
                    <a:pt x="70841" y="316457"/>
                    <a:pt x="0" y="245616"/>
                    <a:pt x="0" y="158228"/>
                  </a:cubicBezTo>
                  <a:lnTo>
                    <a:pt x="0" y="158228"/>
                  </a:lnTo>
                  <a:cubicBezTo>
                    <a:pt x="0" y="70841"/>
                    <a:pt x="70841" y="0"/>
                    <a:pt x="15822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344892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AutoShape 60" id="60"/>
          <p:cNvSpPr/>
          <p:nvPr/>
        </p:nvSpPr>
        <p:spPr>
          <a:xfrm>
            <a:off x="3034905" y="3820505"/>
            <a:ext cx="0" cy="5992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>
            <a:off x="3034905" y="5486502"/>
            <a:ext cx="0" cy="6133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>
            <a:off x="9932756" y="5509248"/>
            <a:ext cx="0" cy="5595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>
            <a:off x="9932756" y="3797335"/>
            <a:ext cx="0" cy="6451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4" id="64"/>
          <p:cNvSpPr txBox="true"/>
          <p:nvPr/>
        </p:nvSpPr>
        <p:spPr>
          <a:xfrm rot="0">
            <a:off x="2939953" y="2912204"/>
            <a:ext cx="189905" cy="6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789186" y="4585610"/>
            <a:ext cx="289123" cy="6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6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9787202" y="2976827"/>
            <a:ext cx="273050" cy="6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5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9797024" y="6240211"/>
            <a:ext cx="275431" cy="6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7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2911328" y="6261809"/>
            <a:ext cx="285254" cy="6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3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2894461" y="4581707"/>
            <a:ext cx="280888" cy="6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2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2494583" y="7732045"/>
            <a:ext cx="1162571" cy="1066720"/>
            <a:chOff x="0" y="0"/>
            <a:chExt cx="344892" cy="31645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344892" cy="316457"/>
            </a:xfrm>
            <a:custGeom>
              <a:avLst/>
              <a:gdLst/>
              <a:ahLst/>
              <a:cxnLst/>
              <a:rect r="r" b="b" t="t" l="l"/>
              <a:pathLst>
                <a:path h="316457" w="344892">
                  <a:moveTo>
                    <a:pt x="158228" y="0"/>
                  </a:moveTo>
                  <a:lnTo>
                    <a:pt x="186664" y="0"/>
                  </a:lnTo>
                  <a:cubicBezTo>
                    <a:pt x="274051" y="0"/>
                    <a:pt x="344892" y="70841"/>
                    <a:pt x="344892" y="158228"/>
                  </a:cubicBezTo>
                  <a:lnTo>
                    <a:pt x="344892" y="158228"/>
                  </a:lnTo>
                  <a:cubicBezTo>
                    <a:pt x="344892" y="245616"/>
                    <a:pt x="274051" y="316457"/>
                    <a:pt x="186664" y="316457"/>
                  </a:cubicBezTo>
                  <a:lnTo>
                    <a:pt x="158228" y="316457"/>
                  </a:lnTo>
                  <a:cubicBezTo>
                    <a:pt x="70841" y="316457"/>
                    <a:pt x="0" y="245616"/>
                    <a:pt x="0" y="158228"/>
                  </a:cubicBezTo>
                  <a:lnTo>
                    <a:pt x="0" y="158228"/>
                  </a:lnTo>
                  <a:cubicBezTo>
                    <a:pt x="0" y="70841"/>
                    <a:pt x="70841" y="0"/>
                    <a:pt x="15822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57150"/>
              <a:ext cx="344892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AutoShape 73" id="73"/>
          <p:cNvSpPr/>
          <p:nvPr/>
        </p:nvSpPr>
        <p:spPr>
          <a:xfrm>
            <a:off x="3053955" y="7149786"/>
            <a:ext cx="0" cy="5822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4" id="74"/>
          <p:cNvSpPr txBox="true"/>
          <p:nvPr/>
        </p:nvSpPr>
        <p:spPr>
          <a:xfrm rot="0">
            <a:off x="2930315" y="7893970"/>
            <a:ext cx="291108" cy="6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4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3945851" y="6068761"/>
            <a:ext cx="5051707" cy="1066720"/>
            <a:chOff x="0" y="0"/>
            <a:chExt cx="1498657" cy="31645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498657" cy="316457"/>
            </a:xfrm>
            <a:custGeom>
              <a:avLst/>
              <a:gdLst/>
              <a:ahLst/>
              <a:cxnLst/>
              <a:rect r="r" b="b" t="t" l="l"/>
              <a:pathLst>
                <a:path h="316457" w="1498657">
                  <a:moveTo>
                    <a:pt x="131798" y="0"/>
                  </a:moveTo>
                  <a:lnTo>
                    <a:pt x="1366859" y="0"/>
                  </a:lnTo>
                  <a:cubicBezTo>
                    <a:pt x="1439649" y="0"/>
                    <a:pt x="1498657" y="59008"/>
                    <a:pt x="1498657" y="131798"/>
                  </a:cubicBezTo>
                  <a:lnTo>
                    <a:pt x="1498657" y="184659"/>
                  </a:lnTo>
                  <a:cubicBezTo>
                    <a:pt x="1498657" y="219614"/>
                    <a:pt x="1484771" y="253137"/>
                    <a:pt x="1460054" y="277854"/>
                  </a:cubicBezTo>
                  <a:cubicBezTo>
                    <a:pt x="1435337" y="302571"/>
                    <a:pt x="1401814" y="316457"/>
                    <a:pt x="1366859" y="316457"/>
                  </a:cubicBezTo>
                  <a:lnTo>
                    <a:pt x="131798" y="316457"/>
                  </a:lnTo>
                  <a:cubicBezTo>
                    <a:pt x="59008" y="316457"/>
                    <a:pt x="0" y="257449"/>
                    <a:pt x="0" y="184659"/>
                  </a:cubicBezTo>
                  <a:lnTo>
                    <a:pt x="0" y="131798"/>
                  </a:lnTo>
                  <a:cubicBezTo>
                    <a:pt x="0" y="96843"/>
                    <a:pt x="13886" y="63320"/>
                    <a:pt x="38603" y="38603"/>
                  </a:cubicBezTo>
                  <a:cubicBezTo>
                    <a:pt x="63320" y="13886"/>
                    <a:pt x="96843" y="0"/>
                    <a:pt x="13179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57150"/>
              <a:ext cx="1498657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TextBox 78" id="78"/>
          <p:cNvSpPr txBox="true"/>
          <p:nvPr/>
        </p:nvSpPr>
        <p:spPr>
          <a:xfrm rot="0">
            <a:off x="4348481" y="6280859"/>
            <a:ext cx="4270699" cy="58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3396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Problem Description</a:t>
            </a:r>
          </a:p>
        </p:txBody>
      </p:sp>
      <p:grpSp>
        <p:nvGrpSpPr>
          <p:cNvPr name="Group 79" id="79"/>
          <p:cNvGrpSpPr/>
          <p:nvPr/>
        </p:nvGrpSpPr>
        <p:grpSpPr>
          <a:xfrm rot="0">
            <a:off x="9351470" y="7668840"/>
            <a:ext cx="1162571" cy="1066720"/>
            <a:chOff x="0" y="0"/>
            <a:chExt cx="344892" cy="316457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344892" cy="316457"/>
            </a:xfrm>
            <a:custGeom>
              <a:avLst/>
              <a:gdLst/>
              <a:ahLst/>
              <a:cxnLst/>
              <a:rect r="r" b="b" t="t" l="l"/>
              <a:pathLst>
                <a:path h="316457" w="344892">
                  <a:moveTo>
                    <a:pt x="158228" y="0"/>
                  </a:moveTo>
                  <a:lnTo>
                    <a:pt x="186664" y="0"/>
                  </a:lnTo>
                  <a:cubicBezTo>
                    <a:pt x="274051" y="0"/>
                    <a:pt x="344892" y="70841"/>
                    <a:pt x="344892" y="158228"/>
                  </a:cubicBezTo>
                  <a:lnTo>
                    <a:pt x="344892" y="158228"/>
                  </a:lnTo>
                  <a:cubicBezTo>
                    <a:pt x="344892" y="245616"/>
                    <a:pt x="274051" y="316457"/>
                    <a:pt x="186664" y="316457"/>
                  </a:cubicBezTo>
                  <a:lnTo>
                    <a:pt x="158228" y="316457"/>
                  </a:lnTo>
                  <a:cubicBezTo>
                    <a:pt x="70841" y="316457"/>
                    <a:pt x="0" y="245616"/>
                    <a:pt x="0" y="158228"/>
                  </a:cubicBezTo>
                  <a:lnTo>
                    <a:pt x="0" y="158228"/>
                  </a:lnTo>
                  <a:cubicBezTo>
                    <a:pt x="0" y="70841"/>
                    <a:pt x="70841" y="0"/>
                    <a:pt x="158228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-57150"/>
              <a:ext cx="344892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AutoShape 82" id="82"/>
          <p:cNvSpPr/>
          <p:nvPr/>
        </p:nvSpPr>
        <p:spPr>
          <a:xfrm>
            <a:off x="9932756" y="7135480"/>
            <a:ext cx="0" cy="5333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3" id="83"/>
          <p:cNvSpPr txBox="true"/>
          <p:nvPr/>
        </p:nvSpPr>
        <p:spPr>
          <a:xfrm rot="0">
            <a:off x="9807244" y="7811715"/>
            <a:ext cx="273050" cy="6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8</a:t>
            </a:r>
          </a:p>
        </p:txBody>
      </p:sp>
      <p:grpSp>
        <p:nvGrpSpPr>
          <p:cNvPr name="Group 84" id="84"/>
          <p:cNvGrpSpPr/>
          <p:nvPr/>
        </p:nvGrpSpPr>
        <p:grpSpPr>
          <a:xfrm rot="0">
            <a:off x="10757829" y="7668840"/>
            <a:ext cx="4451012" cy="1066720"/>
            <a:chOff x="0" y="0"/>
            <a:chExt cx="1320453" cy="316457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1320453" cy="316457"/>
            </a:xfrm>
            <a:custGeom>
              <a:avLst/>
              <a:gdLst/>
              <a:ahLst/>
              <a:cxnLst/>
              <a:rect r="r" b="b" t="t" l="l"/>
              <a:pathLst>
                <a:path h="316457" w="1320453">
                  <a:moveTo>
                    <a:pt x="149585" y="0"/>
                  </a:moveTo>
                  <a:lnTo>
                    <a:pt x="1170867" y="0"/>
                  </a:lnTo>
                  <a:cubicBezTo>
                    <a:pt x="1253481" y="0"/>
                    <a:pt x="1320453" y="66972"/>
                    <a:pt x="1320453" y="149585"/>
                  </a:cubicBezTo>
                  <a:lnTo>
                    <a:pt x="1320453" y="166872"/>
                  </a:lnTo>
                  <a:cubicBezTo>
                    <a:pt x="1320453" y="206544"/>
                    <a:pt x="1304693" y="244592"/>
                    <a:pt x="1276640" y="272644"/>
                  </a:cubicBezTo>
                  <a:cubicBezTo>
                    <a:pt x="1248587" y="300697"/>
                    <a:pt x="1210540" y="316457"/>
                    <a:pt x="1170867" y="316457"/>
                  </a:cubicBezTo>
                  <a:lnTo>
                    <a:pt x="149585" y="316457"/>
                  </a:lnTo>
                  <a:cubicBezTo>
                    <a:pt x="66972" y="316457"/>
                    <a:pt x="0" y="249485"/>
                    <a:pt x="0" y="166872"/>
                  </a:cubicBezTo>
                  <a:lnTo>
                    <a:pt x="0" y="149585"/>
                  </a:lnTo>
                  <a:cubicBezTo>
                    <a:pt x="0" y="66972"/>
                    <a:pt x="66972" y="0"/>
                    <a:pt x="149585" y="0"/>
                  </a:cubicBezTo>
                  <a:close/>
                </a:path>
              </a:pathLst>
            </a:custGeom>
            <a:solidFill>
              <a:srgbClr val="FFF0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6" id="86"/>
            <p:cNvSpPr txBox="true"/>
            <p:nvPr/>
          </p:nvSpPr>
          <p:spPr>
            <a:xfrm>
              <a:off x="0" y="-57150"/>
              <a:ext cx="1320453" cy="3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TextBox 87" id="87"/>
          <p:cNvSpPr txBox="true"/>
          <p:nvPr/>
        </p:nvSpPr>
        <p:spPr>
          <a:xfrm rot="0">
            <a:off x="11082465" y="7891461"/>
            <a:ext cx="3723796" cy="58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3396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Example Output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42102" y="-1054800"/>
            <a:ext cx="6125865" cy="5214643"/>
          </a:xfrm>
          <a:custGeom>
            <a:avLst/>
            <a:gdLst/>
            <a:ahLst/>
            <a:cxnLst/>
            <a:rect r="r" b="b" t="t" l="l"/>
            <a:pathLst>
              <a:path h="5214643" w="6125865">
                <a:moveTo>
                  <a:pt x="0" y="0"/>
                </a:moveTo>
                <a:lnTo>
                  <a:pt x="6125866" y="0"/>
                </a:lnTo>
                <a:lnTo>
                  <a:pt x="6125866" y="5214643"/>
                </a:lnTo>
                <a:lnTo>
                  <a:pt x="0" y="5214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07072" y="221793"/>
            <a:ext cx="19502145" cy="9843414"/>
            <a:chOff x="0" y="0"/>
            <a:chExt cx="26002860" cy="13124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065575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01974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085316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019421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065575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01974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085316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0019421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1527688">
            <a:off x="14988411" y="5001036"/>
            <a:ext cx="4543719" cy="3555460"/>
          </a:xfrm>
          <a:custGeom>
            <a:avLst/>
            <a:gdLst/>
            <a:ahLst/>
            <a:cxnLst/>
            <a:rect r="r" b="b" t="t" l="l"/>
            <a:pathLst>
              <a:path h="3555460" w="4543719">
                <a:moveTo>
                  <a:pt x="0" y="0"/>
                </a:moveTo>
                <a:lnTo>
                  <a:pt x="4543719" y="0"/>
                </a:lnTo>
                <a:lnTo>
                  <a:pt x="4543719" y="3555460"/>
                </a:lnTo>
                <a:lnTo>
                  <a:pt x="0" y="3555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30188">
            <a:off x="-1675731" y="1369551"/>
            <a:ext cx="4424932" cy="3788848"/>
          </a:xfrm>
          <a:custGeom>
            <a:avLst/>
            <a:gdLst/>
            <a:ahLst/>
            <a:cxnLst/>
            <a:rect r="r" b="b" t="t" l="l"/>
            <a:pathLst>
              <a:path h="3788848" w="4424932">
                <a:moveTo>
                  <a:pt x="0" y="0"/>
                </a:moveTo>
                <a:lnTo>
                  <a:pt x="4424932" y="0"/>
                </a:lnTo>
                <a:lnTo>
                  <a:pt x="4424932" y="3788849"/>
                </a:lnTo>
                <a:lnTo>
                  <a:pt x="0" y="3788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03119" y="2086572"/>
            <a:ext cx="13119913" cy="6609156"/>
          </a:xfrm>
          <a:custGeom>
            <a:avLst/>
            <a:gdLst/>
            <a:ahLst/>
            <a:cxnLst/>
            <a:rect r="r" b="b" t="t" l="l"/>
            <a:pathLst>
              <a:path h="6609156" w="13119913">
                <a:moveTo>
                  <a:pt x="0" y="0"/>
                </a:moveTo>
                <a:lnTo>
                  <a:pt x="13119912" y="0"/>
                </a:lnTo>
                <a:lnTo>
                  <a:pt x="13119912" y="6609156"/>
                </a:lnTo>
                <a:lnTo>
                  <a:pt x="0" y="6609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584044" y="1838922"/>
            <a:ext cx="13119913" cy="6609156"/>
          </a:xfrm>
          <a:custGeom>
            <a:avLst/>
            <a:gdLst/>
            <a:ahLst/>
            <a:cxnLst/>
            <a:rect r="r" b="b" t="t" l="l"/>
            <a:pathLst>
              <a:path h="6609156" w="13119913">
                <a:moveTo>
                  <a:pt x="0" y="0"/>
                </a:moveTo>
                <a:lnTo>
                  <a:pt x="13119912" y="0"/>
                </a:lnTo>
                <a:lnTo>
                  <a:pt x="13119912" y="6609156"/>
                </a:lnTo>
                <a:lnTo>
                  <a:pt x="0" y="66091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451615" y="3220123"/>
            <a:ext cx="3632706" cy="3273976"/>
          </a:xfrm>
          <a:custGeom>
            <a:avLst/>
            <a:gdLst/>
            <a:ahLst/>
            <a:cxnLst/>
            <a:rect r="r" b="b" t="t" l="l"/>
            <a:pathLst>
              <a:path h="3273976" w="3632706">
                <a:moveTo>
                  <a:pt x="0" y="0"/>
                </a:moveTo>
                <a:lnTo>
                  <a:pt x="3632706" y="0"/>
                </a:lnTo>
                <a:lnTo>
                  <a:pt x="3632706" y="3273976"/>
                </a:lnTo>
                <a:lnTo>
                  <a:pt x="0" y="3273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196944" y="2213926"/>
            <a:ext cx="426119" cy="42611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45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971435" y="2213926"/>
            <a:ext cx="426119" cy="42611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4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196944" y="4866765"/>
            <a:ext cx="422025" cy="614972"/>
          </a:xfrm>
          <a:custGeom>
            <a:avLst/>
            <a:gdLst/>
            <a:ahLst/>
            <a:cxnLst/>
            <a:rect r="r" b="b" t="t" l="l"/>
            <a:pathLst>
              <a:path h="614972" w="422025">
                <a:moveTo>
                  <a:pt x="0" y="0"/>
                </a:moveTo>
                <a:lnTo>
                  <a:pt x="422025" y="0"/>
                </a:lnTo>
                <a:lnTo>
                  <a:pt x="422025" y="614973"/>
                </a:lnTo>
                <a:lnTo>
                  <a:pt x="0" y="6149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790546">
            <a:off x="4857055" y="596966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19" y="0"/>
                </a:lnTo>
                <a:lnTo>
                  <a:pt x="907719" y="863468"/>
                </a:lnTo>
                <a:lnTo>
                  <a:pt x="0" y="863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867172">
            <a:off x="13141152" y="8928780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9"/>
                </a:lnTo>
                <a:lnTo>
                  <a:pt x="0" y="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-5991577">
            <a:off x="14305242" y="20254"/>
            <a:ext cx="3979915" cy="3064535"/>
          </a:xfrm>
          <a:custGeom>
            <a:avLst/>
            <a:gdLst/>
            <a:ahLst/>
            <a:cxnLst/>
            <a:rect r="r" b="b" t="t" l="l"/>
            <a:pathLst>
              <a:path h="3064535" w="3979915">
                <a:moveTo>
                  <a:pt x="3979915" y="0"/>
                </a:moveTo>
                <a:lnTo>
                  <a:pt x="0" y="0"/>
                </a:lnTo>
                <a:lnTo>
                  <a:pt x="0" y="3064535"/>
                </a:lnTo>
                <a:lnTo>
                  <a:pt x="3979915" y="3064535"/>
                </a:lnTo>
                <a:lnTo>
                  <a:pt x="3979915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127095" y="548173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971435" y="3749629"/>
            <a:ext cx="7255023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SmartSpend: Budget Calculator for Scholars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33786" y="8879372"/>
            <a:ext cx="1119264" cy="68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sz="3913" b="true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7072" y="221793"/>
            <a:ext cx="19502145" cy="9843414"/>
            <a:chOff x="0" y="0"/>
            <a:chExt cx="26002860" cy="13124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65575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974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085316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019421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65575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1974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085316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019421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302869">
            <a:off x="14365189" y="-669504"/>
            <a:ext cx="4543719" cy="3555460"/>
          </a:xfrm>
          <a:custGeom>
            <a:avLst/>
            <a:gdLst/>
            <a:ahLst/>
            <a:cxnLst/>
            <a:rect r="r" b="b" t="t" l="l"/>
            <a:pathLst>
              <a:path h="3555460" w="4543719">
                <a:moveTo>
                  <a:pt x="0" y="0"/>
                </a:moveTo>
                <a:lnTo>
                  <a:pt x="4543719" y="0"/>
                </a:lnTo>
                <a:lnTo>
                  <a:pt x="4543719" y="3555460"/>
                </a:lnTo>
                <a:lnTo>
                  <a:pt x="0" y="355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07254">
            <a:off x="-1183766" y="6253943"/>
            <a:ext cx="4424932" cy="3788848"/>
          </a:xfrm>
          <a:custGeom>
            <a:avLst/>
            <a:gdLst/>
            <a:ahLst/>
            <a:cxnLst/>
            <a:rect r="r" b="b" t="t" l="l"/>
            <a:pathLst>
              <a:path h="3788848" w="4424932">
                <a:moveTo>
                  <a:pt x="0" y="0"/>
                </a:moveTo>
                <a:lnTo>
                  <a:pt x="4424932" y="0"/>
                </a:lnTo>
                <a:lnTo>
                  <a:pt x="4424932" y="3788849"/>
                </a:lnTo>
                <a:lnTo>
                  <a:pt x="0" y="378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03119" y="2086572"/>
            <a:ext cx="13119913" cy="6609156"/>
          </a:xfrm>
          <a:custGeom>
            <a:avLst/>
            <a:gdLst/>
            <a:ahLst/>
            <a:cxnLst/>
            <a:rect r="r" b="b" t="t" l="l"/>
            <a:pathLst>
              <a:path h="6609156" w="13119913">
                <a:moveTo>
                  <a:pt x="0" y="0"/>
                </a:moveTo>
                <a:lnTo>
                  <a:pt x="13119912" y="0"/>
                </a:lnTo>
                <a:lnTo>
                  <a:pt x="13119912" y="6609156"/>
                </a:lnTo>
                <a:lnTo>
                  <a:pt x="0" y="6609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84044" y="1838922"/>
            <a:ext cx="13119913" cy="6609156"/>
          </a:xfrm>
          <a:custGeom>
            <a:avLst/>
            <a:gdLst/>
            <a:ahLst/>
            <a:cxnLst/>
            <a:rect r="r" b="b" t="t" l="l"/>
            <a:pathLst>
              <a:path h="6609156" w="13119913">
                <a:moveTo>
                  <a:pt x="0" y="0"/>
                </a:moveTo>
                <a:lnTo>
                  <a:pt x="13119912" y="0"/>
                </a:lnTo>
                <a:lnTo>
                  <a:pt x="13119912" y="6609156"/>
                </a:lnTo>
                <a:lnTo>
                  <a:pt x="0" y="660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609026" y="2688163"/>
            <a:ext cx="2909907" cy="2068679"/>
          </a:xfrm>
          <a:custGeom>
            <a:avLst/>
            <a:gdLst/>
            <a:ahLst/>
            <a:cxnLst/>
            <a:rect r="r" b="b" t="t" l="l"/>
            <a:pathLst>
              <a:path h="2068679" w="2909907">
                <a:moveTo>
                  <a:pt x="0" y="0"/>
                </a:moveTo>
                <a:lnTo>
                  <a:pt x="2909907" y="0"/>
                </a:lnTo>
                <a:lnTo>
                  <a:pt x="2909907" y="2068679"/>
                </a:lnTo>
                <a:lnTo>
                  <a:pt x="0" y="20686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92214" y="4225145"/>
            <a:ext cx="3743531" cy="2236760"/>
          </a:xfrm>
          <a:custGeom>
            <a:avLst/>
            <a:gdLst/>
            <a:ahLst/>
            <a:cxnLst/>
            <a:rect r="r" b="b" t="t" l="l"/>
            <a:pathLst>
              <a:path h="2236760" w="3743531">
                <a:moveTo>
                  <a:pt x="0" y="0"/>
                </a:moveTo>
                <a:lnTo>
                  <a:pt x="3743531" y="0"/>
                </a:lnTo>
                <a:lnTo>
                  <a:pt x="3743531" y="2236760"/>
                </a:lnTo>
                <a:lnTo>
                  <a:pt x="0" y="22367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241434" y="5343525"/>
            <a:ext cx="422025" cy="614972"/>
          </a:xfrm>
          <a:custGeom>
            <a:avLst/>
            <a:gdLst/>
            <a:ahLst/>
            <a:cxnLst/>
            <a:rect r="r" b="b" t="t" l="l"/>
            <a:pathLst>
              <a:path h="614972" w="422025">
                <a:moveTo>
                  <a:pt x="0" y="0"/>
                </a:moveTo>
                <a:lnTo>
                  <a:pt x="422025" y="0"/>
                </a:lnTo>
                <a:lnTo>
                  <a:pt x="422025" y="614972"/>
                </a:lnTo>
                <a:lnTo>
                  <a:pt x="0" y="6149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108603" y="2134197"/>
            <a:ext cx="426119" cy="42611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45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883094" y="2134197"/>
            <a:ext cx="426119" cy="42611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790546">
            <a:off x="12403714" y="313880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9"/>
                </a:lnTo>
                <a:lnTo>
                  <a:pt x="0" y="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867172">
            <a:off x="4715026" y="9029303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8"/>
                </a:lnTo>
                <a:lnTo>
                  <a:pt x="0" y="8634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3032759">
            <a:off x="-304494" y="624992"/>
            <a:ext cx="3274529" cy="3506858"/>
          </a:xfrm>
          <a:custGeom>
            <a:avLst/>
            <a:gdLst/>
            <a:ahLst/>
            <a:cxnLst/>
            <a:rect r="r" b="b" t="t" l="l"/>
            <a:pathLst>
              <a:path h="3506858" w="3274529">
                <a:moveTo>
                  <a:pt x="0" y="0"/>
                </a:moveTo>
                <a:lnTo>
                  <a:pt x="3274529" y="0"/>
                </a:lnTo>
                <a:lnTo>
                  <a:pt x="3274529" y="3506858"/>
                </a:lnTo>
                <a:lnTo>
                  <a:pt x="0" y="35068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7402601" y="2681701"/>
            <a:ext cx="790661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Project</a:t>
            </a:r>
            <a:r>
              <a:rPr lang="en-US" b="true" sz="51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 Statement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29273" y="3908975"/>
            <a:ext cx="7734808" cy="403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8"/>
              </a:lnSpc>
              <a:spcBef>
                <a:spcPct val="0"/>
              </a:spcBef>
            </a:pPr>
            <a:r>
              <a:rPr lang="en-US" sz="2870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Based on our observation while roaming around the campus, some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students have been complaining about having d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fficu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l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ty in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ma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nag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ing 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th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ir 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l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l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owanc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 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prop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rly, oft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 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pending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to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 much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on wants an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d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unn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ssa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y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ex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pen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s.</a:t>
            </a:r>
            <a:r>
              <a:rPr lang="en-US" sz="287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There is a need for a tool that helps them budget their money wisely and develop better spending habits.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883094" y="8924328"/>
            <a:ext cx="1119264" cy="68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sz="3913" b="true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9922" y="221793"/>
            <a:ext cx="19502145" cy="9843414"/>
            <a:chOff x="0" y="0"/>
            <a:chExt cx="26002860" cy="13124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65575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974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085316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019421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65575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1974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085316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019421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302869">
            <a:off x="14365189" y="-669504"/>
            <a:ext cx="4543719" cy="3555460"/>
          </a:xfrm>
          <a:custGeom>
            <a:avLst/>
            <a:gdLst/>
            <a:ahLst/>
            <a:cxnLst/>
            <a:rect r="r" b="b" t="t" l="l"/>
            <a:pathLst>
              <a:path h="3555460" w="4543719">
                <a:moveTo>
                  <a:pt x="0" y="0"/>
                </a:moveTo>
                <a:lnTo>
                  <a:pt x="4543719" y="0"/>
                </a:lnTo>
                <a:lnTo>
                  <a:pt x="4543719" y="3555460"/>
                </a:lnTo>
                <a:lnTo>
                  <a:pt x="0" y="355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07254">
            <a:off x="-1183766" y="6253943"/>
            <a:ext cx="4424932" cy="3788848"/>
          </a:xfrm>
          <a:custGeom>
            <a:avLst/>
            <a:gdLst/>
            <a:ahLst/>
            <a:cxnLst/>
            <a:rect r="r" b="b" t="t" l="l"/>
            <a:pathLst>
              <a:path h="3788848" w="4424932">
                <a:moveTo>
                  <a:pt x="0" y="0"/>
                </a:moveTo>
                <a:lnTo>
                  <a:pt x="4424932" y="0"/>
                </a:lnTo>
                <a:lnTo>
                  <a:pt x="4424932" y="3788849"/>
                </a:lnTo>
                <a:lnTo>
                  <a:pt x="0" y="378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03119" y="2086572"/>
            <a:ext cx="13439791" cy="6770295"/>
          </a:xfrm>
          <a:custGeom>
            <a:avLst/>
            <a:gdLst/>
            <a:ahLst/>
            <a:cxnLst/>
            <a:rect r="r" b="b" t="t" l="l"/>
            <a:pathLst>
              <a:path h="6770295" w="13439791">
                <a:moveTo>
                  <a:pt x="0" y="0"/>
                </a:moveTo>
                <a:lnTo>
                  <a:pt x="13439791" y="0"/>
                </a:lnTo>
                <a:lnTo>
                  <a:pt x="13439791" y="6770295"/>
                </a:lnTo>
                <a:lnTo>
                  <a:pt x="0" y="67702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93569" y="1838922"/>
            <a:ext cx="13408789" cy="6754678"/>
          </a:xfrm>
          <a:custGeom>
            <a:avLst/>
            <a:gdLst/>
            <a:ahLst/>
            <a:cxnLst/>
            <a:rect r="r" b="b" t="t" l="l"/>
            <a:pathLst>
              <a:path h="6754678" w="13408789">
                <a:moveTo>
                  <a:pt x="0" y="0"/>
                </a:moveTo>
                <a:lnTo>
                  <a:pt x="13408789" y="0"/>
                </a:lnTo>
                <a:lnTo>
                  <a:pt x="13408789" y="6754678"/>
                </a:lnTo>
                <a:lnTo>
                  <a:pt x="0" y="6754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05397" y="2993515"/>
            <a:ext cx="3726978" cy="3526653"/>
          </a:xfrm>
          <a:custGeom>
            <a:avLst/>
            <a:gdLst/>
            <a:ahLst/>
            <a:cxnLst/>
            <a:rect r="r" b="b" t="t" l="l"/>
            <a:pathLst>
              <a:path h="3526653" w="3726978">
                <a:moveTo>
                  <a:pt x="0" y="0"/>
                </a:moveTo>
                <a:lnTo>
                  <a:pt x="3726978" y="0"/>
                </a:lnTo>
                <a:lnTo>
                  <a:pt x="3726978" y="3526653"/>
                </a:lnTo>
                <a:lnTo>
                  <a:pt x="0" y="35266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39787" y="5391150"/>
            <a:ext cx="4498220" cy="2192882"/>
          </a:xfrm>
          <a:custGeom>
            <a:avLst/>
            <a:gdLst/>
            <a:ahLst/>
            <a:cxnLst/>
            <a:rect r="r" b="b" t="t" l="l"/>
            <a:pathLst>
              <a:path h="2192882" w="4498220">
                <a:moveTo>
                  <a:pt x="0" y="0"/>
                </a:moveTo>
                <a:lnTo>
                  <a:pt x="4498220" y="0"/>
                </a:lnTo>
                <a:lnTo>
                  <a:pt x="4498220" y="2192882"/>
                </a:lnTo>
                <a:lnTo>
                  <a:pt x="0" y="21928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39043" y="5391150"/>
            <a:ext cx="422025" cy="614972"/>
          </a:xfrm>
          <a:custGeom>
            <a:avLst/>
            <a:gdLst/>
            <a:ahLst/>
            <a:cxnLst/>
            <a:rect r="r" b="b" t="t" l="l"/>
            <a:pathLst>
              <a:path h="614972" w="422025">
                <a:moveTo>
                  <a:pt x="0" y="0"/>
                </a:moveTo>
                <a:lnTo>
                  <a:pt x="422025" y="0"/>
                </a:lnTo>
                <a:lnTo>
                  <a:pt x="422025" y="614972"/>
                </a:lnTo>
                <a:lnTo>
                  <a:pt x="0" y="6149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108603" y="2134197"/>
            <a:ext cx="426119" cy="42611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45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883094" y="2134197"/>
            <a:ext cx="426119" cy="42611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790546">
            <a:off x="12403714" y="313880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9"/>
                </a:lnTo>
                <a:lnTo>
                  <a:pt x="0" y="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867172">
            <a:off x="4715026" y="9029303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8"/>
                </a:lnTo>
                <a:lnTo>
                  <a:pt x="0" y="863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3032759">
            <a:off x="-304494" y="624992"/>
            <a:ext cx="3274529" cy="3506858"/>
          </a:xfrm>
          <a:custGeom>
            <a:avLst/>
            <a:gdLst/>
            <a:ahLst/>
            <a:cxnLst/>
            <a:rect r="r" b="b" t="t" l="l"/>
            <a:pathLst>
              <a:path h="3506858" w="3274529">
                <a:moveTo>
                  <a:pt x="0" y="0"/>
                </a:moveTo>
                <a:lnTo>
                  <a:pt x="3274529" y="0"/>
                </a:lnTo>
                <a:lnTo>
                  <a:pt x="3274529" y="3506858"/>
                </a:lnTo>
                <a:lnTo>
                  <a:pt x="0" y="35068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7638007" y="2578258"/>
            <a:ext cx="734877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Problem</a:t>
            </a:r>
            <a:r>
              <a:rPr lang="en-US" b="true" sz="51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 Description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62103" y="3694133"/>
            <a:ext cx="7437586" cy="445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9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We know tha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 students receive t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heir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allowance or stipend, but it usually disappears fast bec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aus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i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’s sp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ent o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 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things we want, fo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od delive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ries, and other unnec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ess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ary stuff. Be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f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ore you know i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t, you’re already saying “waray nak kwarta bruh”</a:t>
            </a:r>
            <a:r>
              <a:rPr lang="en-US" sz="2807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. That’s why we think it’s important to spend wisely, and a budget calculator can really help us manage our allowance better.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883094" y="8924328"/>
            <a:ext cx="1119264" cy="68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sz="3913" b="true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7072" y="221793"/>
            <a:ext cx="19502145" cy="9843414"/>
            <a:chOff x="0" y="0"/>
            <a:chExt cx="26002860" cy="13124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65575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974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085316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019421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65575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1974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085316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019421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1527688">
            <a:off x="14988411" y="5001036"/>
            <a:ext cx="4543719" cy="3555460"/>
          </a:xfrm>
          <a:custGeom>
            <a:avLst/>
            <a:gdLst/>
            <a:ahLst/>
            <a:cxnLst/>
            <a:rect r="r" b="b" t="t" l="l"/>
            <a:pathLst>
              <a:path h="3555460" w="4543719">
                <a:moveTo>
                  <a:pt x="0" y="0"/>
                </a:moveTo>
                <a:lnTo>
                  <a:pt x="4543719" y="0"/>
                </a:lnTo>
                <a:lnTo>
                  <a:pt x="4543719" y="3555460"/>
                </a:lnTo>
                <a:lnTo>
                  <a:pt x="0" y="355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30188">
            <a:off x="-1675731" y="1369551"/>
            <a:ext cx="4424932" cy="3788848"/>
          </a:xfrm>
          <a:custGeom>
            <a:avLst/>
            <a:gdLst/>
            <a:ahLst/>
            <a:cxnLst/>
            <a:rect r="r" b="b" t="t" l="l"/>
            <a:pathLst>
              <a:path h="3788848" w="4424932">
                <a:moveTo>
                  <a:pt x="0" y="0"/>
                </a:moveTo>
                <a:lnTo>
                  <a:pt x="4424932" y="0"/>
                </a:lnTo>
                <a:lnTo>
                  <a:pt x="4424932" y="3788849"/>
                </a:lnTo>
                <a:lnTo>
                  <a:pt x="0" y="378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03119" y="2086572"/>
            <a:ext cx="13119913" cy="6609156"/>
          </a:xfrm>
          <a:custGeom>
            <a:avLst/>
            <a:gdLst/>
            <a:ahLst/>
            <a:cxnLst/>
            <a:rect r="r" b="b" t="t" l="l"/>
            <a:pathLst>
              <a:path h="6609156" w="13119913">
                <a:moveTo>
                  <a:pt x="0" y="0"/>
                </a:moveTo>
                <a:lnTo>
                  <a:pt x="13119912" y="0"/>
                </a:lnTo>
                <a:lnTo>
                  <a:pt x="13119912" y="6609156"/>
                </a:lnTo>
                <a:lnTo>
                  <a:pt x="0" y="6609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84044" y="1838922"/>
            <a:ext cx="13119913" cy="6609156"/>
          </a:xfrm>
          <a:custGeom>
            <a:avLst/>
            <a:gdLst/>
            <a:ahLst/>
            <a:cxnLst/>
            <a:rect r="r" b="b" t="t" l="l"/>
            <a:pathLst>
              <a:path h="6609156" w="13119913">
                <a:moveTo>
                  <a:pt x="0" y="0"/>
                </a:moveTo>
                <a:lnTo>
                  <a:pt x="13119912" y="0"/>
                </a:lnTo>
                <a:lnTo>
                  <a:pt x="13119912" y="6609156"/>
                </a:lnTo>
                <a:lnTo>
                  <a:pt x="0" y="660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51486" y="2825601"/>
            <a:ext cx="2742833" cy="2742833"/>
          </a:xfrm>
          <a:custGeom>
            <a:avLst/>
            <a:gdLst/>
            <a:ahLst/>
            <a:cxnLst/>
            <a:rect r="r" b="b" t="t" l="l"/>
            <a:pathLst>
              <a:path h="2742833" w="2742833">
                <a:moveTo>
                  <a:pt x="0" y="0"/>
                </a:moveTo>
                <a:lnTo>
                  <a:pt x="2742833" y="0"/>
                </a:lnTo>
                <a:lnTo>
                  <a:pt x="2742833" y="2742832"/>
                </a:lnTo>
                <a:lnTo>
                  <a:pt x="0" y="27428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79087" y="4972548"/>
            <a:ext cx="2131452" cy="2586714"/>
          </a:xfrm>
          <a:custGeom>
            <a:avLst/>
            <a:gdLst/>
            <a:ahLst/>
            <a:cxnLst/>
            <a:rect r="r" b="b" t="t" l="l"/>
            <a:pathLst>
              <a:path h="2586714" w="2131452">
                <a:moveTo>
                  <a:pt x="0" y="0"/>
                </a:moveTo>
                <a:lnTo>
                  <a:pt x="2131452" y="0"/>
                </a:lnTo>
                <a:lnTo>
                  <a:pt x="2131452" y="2586714"/>
                </a:lnTo>
                <a:lnTo>
                  <a:pt x="0" y="25867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451486" y="3705864"/>
            <a:ext cx="3855202" cy="3354026"/>
          </a:xfrm>
          <a:custGeom>
            <a:avLst/>
            <a:gdLst/>
            <a:ahLst/>
            <a:cxnLst/>
            <a:rect r="r" b="b" t="t" l="l"/>
            <a:pathLst>
              <a:path h="3354026" w="3855202">
                <a:moveTo>
                  <a:pt x="0" y="0"/>
                </a:moveTo>
                <a:lnTo>
                  <a:pt x="3855202" y="0"/>
                </a:lnTo>
                <a:lnTo>
                  <a:pt x="3855202" y="3354026"/>
                </a:lnTo>
                <a:lnTo>
                  <a:pt x="0" y="33540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196944" y="5419725"/>
            <a:ext cx="422025" cy="614972"/>
          </a:xfrm>
          <a:custGeom>
            <a:avLst/>
            <a:gdLst/>
            <a:ahLst/>
            <a:cxnLst/>
            <a:rect r="r" b="b" t="t" l="l"/>
            <a:pathLst>
              <a:path h="614972" w="422025">
                <a:moveTo>
                  <a:pt x="0" y="0"/>
                </a:moveTo>
                <a:lnTo>
                  <a:pt x="422025" y="0"/>
                </a:lnTo>
                <a:lnTo>
                  <a:pt x="422025" y="614972"/>
                </a:lnTo>
                <a:lnTo>
                  <a:pt x="0" y="6149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3196944" y="2213926"/>
            <a:ext cx="426119" cy="42611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45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971435" y="2213926"/>
            <a:ext cx="426119" cy="42611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4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-790546">
            <a:off x="4857055" y="596966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19" y="0"/>
                </a:lnTo>
                <a:lnTo>
                  <a:pt x="907719" y="863468"/>
                </a:lnTo>
                <a:lnTo>
                  <a:pt x="0" y="86346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867172">
            <a:off x="13141152" y="8928780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9"/>
                </a:lnTo>
                <a:lnTo>
                  <a:pt x="0" y="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5991577">
            <a:off x="14305242" y="20254"/>
            <a:ext cx="3979915" cy="3064535"/>
          </a:xfrm>
          <a:custGeom>
            <a:avLst/>
            <a:gdLst/>
            <a:ahLst/>
            <a:cxnLst/>
            <a:rect r="r" b="b" t="t" l="l"/>
            <a:pathLst>
              <a:path h="3064535" w="3979915">
                <a:moveTo>
                  <a:pt x="3979915" y="0"/>
                </a:moveTo>
                <a:lnTo>
                  <a:pt x="0" y="0"/>
                </a:lnTo>
                <a:lnTo>
                  <a:pt x="0" y="3064535"/>
                </a:lnTo>
                <a:lnTo>
                  <a:pt x="3979915" y="3064535"/>
                </a:lnTo>
                <a:lnTo>
                  <a:pt x="397991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293418" y="2525745"/>
            <a:ext cx="770606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39"/>
              </a:lnSpc>
              <a:spcBef>
                <a:spcPct val="0"/>
              </a:spcBef>
            </a:pPr>
            <a:r>
              <a:rPr lang="en-US" b="true" sz="55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Project</a:t>
            </a:r>
            <a:r>
              <a:rPr lang="en-US" b="true" sz="55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 Objectives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847569" y="3718316"/>
            <a:ext cx="7356267" cy="413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4"/>
              </a:lnSpc>
              <a:spcBef>
                <a:spcPct val="0"/>
              </a:spcBef>
            </a:pPr>
            <a:r>
              <a:rPr lang="en-US" sz="2610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•To cr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ea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pr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gra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m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th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at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lc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ulate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d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trac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ks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st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ud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nt’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sp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en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din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g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b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ed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 t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he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 allow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nc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an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d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chosen budge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ca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go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ies.</a:t>
            </a:r>
          </a:p>
          <a:p>
            <a:pPr algn="l" marL="0" indent="0" lvl="0">
              <a:lnSpc>
                <a:spcPts val="3654"/>
              </a:lnSpc>
              <a:spcBef>
                <a:spcPct val="0"/>
              </a:spcBef>
            </a:pP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•To help s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udents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visualize ho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w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th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eir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m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on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ey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is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divided am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ong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sav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ing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s,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ne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ssi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es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,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wants,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and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sch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ol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needs.</a:t>
            </a:r>
          </a:p>
          <a:p>
            <a:pPr algn="l" marL="0" indent="0" lvl="0">
              <a:lnSpc>
                <a:spcPts val="3654"/>
              </a:lnSpc>
              <a:spcBef>
                <a:spcPct val="0"/>
              </a:spcBef>
            </a:pP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•T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prov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id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 a simple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and u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ser-fr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en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d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ly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interf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s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ui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able f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or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stud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with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little 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to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no exp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er</a:t>
            </a:r>
            <a:r>
              <a:rPr lang="en-US" sz="2610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ience in budgeting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33786" y="8879372"/>
            <a:ext cx="1119264" cy="68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sz="3913" b="true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97547" y="221793"/>
            <a:ext cx="19502145" cy="9843414"/>
            <a:chOff x="0" y="0"/>
            <a:chExt cx="26002860" cy="13124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65575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974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085316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019421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65575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1974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085316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019421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302869">
            <a:off x="14365189" y="-669504"/>
            <a:ext cx="4543719" cy="3555460"/>
          </a:xfrm>
          <a:custGeom>
            <a:avLst/>
            <a:gdLst/>
            <a:ahLst/>
            <a:cxnLst/>
            <a:rect r="r" b="b" t="t" l="l"/>
            <a:pathLst>
              <a:path h="3555460" w="4543719">
                <a:moveTo>
                  <a:pt x="0" y="0"/>
                </a:moveTo>
                <a:lnTo>
                  <a:pt x="4543719" y="0"/>
                </a:lnTo>
                <a:lnTo>
                  <a:pt x="4543719" y="3555460"/>
                </a:lnTo>
                <a:lnTo>
                  <a:pt x="0" y="355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07254">
            <a:off x="-1183766" y="6253943"/>
            <a:ext cx="4424932" cy="3788848"/>
          </a:xfrm>
          <a:custGeom>
            <a:avLst/>
            <a:gdLst/>
            <a:ahLst/>
            <a:cxnLst/>
            <a:rect r="r" b="b" t="t" l="l"/>
            <a:pathLst>
              <a:path h="3788848" w="4424932">
                <a:moveTo>
                  <a:pt x="0" y="0"/>
                </a:moveTo>
                <a:lnTo>
                  <a:pt x="4424932" y="0"/>
                </a:lnTo>
                <a:lnTo>
                  <a:pt x="4424932" y="3788849"/>
                </a:lnTo>
                <a:lnTo>
                  <a:pt x="0" y="378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03119" y="2086572"/>
            <a:ext cx="13119913" cy="6609156"/>
          </a:xfrm>
          <a:custGeom>
            <a:avLst/>
            <a:gdLst/>
            <a:ahLst/>
            <a:cxnLst/>
            <a:rect r="r" b="b" t="t" l="l"/>
            <a:pathLst>
              <a:path h="6609156" w="13119913">
                <a:moveTo>
                  <a:pt x="0" y="0"/>
                </a:moveTo>
                <a:lnTo>
                  <a:pt x="13119912" y="0"/>
                </a:lnTo>
                <a:lnTo>
                  <a:pt x="13119912" y="6609156"/>
                </a:lnTo>
                <a:lnTo>
                  <a:pt x="0" y="6609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84044" y="1838922"/>
            <a:ext cx="13119913" cy="6609156"/>
          </a:xfrm>
          <a:custGeom>
            <a:avLst/>
            <a:gdLst/>
            <a:ahLst/>
            <a:cxnLst/>
            <a:rect r="r" b="b" t="t" l="l"/>
            <a:pathLst>
              <a:path h="6609156" w="13119913">
                <a:moveTo>
                  <a:pt x="0" y="0"/>
                </a:moveTo>
                <a:lnTo>
                  <a:pt x="13119912" y="0"/>
                </a:lnTo>
                <a:lnTo>
                  <a:pt x="13119912" y="6609156"/>
                </a:lnTo>
                <a:lnTo>
                  <a:pt x="0" y="660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91751" y="3380173"/>
            <a:ext cx="3726978" cy="3526653"/>
          </a:xfrm>
          <a:custGeom>
            <a:avLst/>
            <a:gdLst/>
            <a:ahLst/>
            <a:cxnLst/>
            <a:rect r="r" b="b" t="t" l="l"/>
            <a:pathLst>
              <a:path h="3526653" w="3726978">
                <a:moveTo>
                  <a:pt x="0" y="0"/>
                </a:moveTo>
                <a:lnTo>
                  <a:pt x="3726979" y="0"/>
                </a:lnTo>
                <a:lnTo>
                  <a:pt x="3726979" y="3526654"/>
                </a:lnTo>
                <a:lnTo>
                  <a:pt x="0" y="3526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238234" y="5343525"/>
            <a:ext cx="422025" cy="614972"/>
          </a:xfrm>
          <a:custGeom>
            <a:avLst/>
            <a:gdLst/>
            <a:ahLst/>
            <a:cxnLst/>
            <a:rect r="r" b="b" t="t" l="l"/>
            <a:pathLst>
              <a:path h="614972" w="422025">
                <a:moveTo>
                  <a:pt x="0" y="0"/>
                </a:moveTo>
                <a:lnTo>
                  <a:pt x="422024" y="0"/>
                </a:lnTo>
                <a:lnTo>
                  <a:pt x="422024" y="614972"/>
                </a:lnTo>
                <a:lnTo>
                  <a:pt x="0" y="6149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108603" y="2134197"/>
            <a:ext cx="426119" cy="42611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45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883094" y="2134197"/>
            <a:ext cx="426119" cy="42611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4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790546">
            <a:off x="12403714" y="313880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9"/>
                </a:lnTo>
                <a:lnTo>
                  <a:pt x="0" y="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867172">
            <a:off x="4715026" y="9029303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8"/>
                </a:lnTo>
                <a:lnTo>
                  <a:pt x="0" y="8634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3032759">
            <a:off x="-304494" y="624992"/>
            <a:ext cx="3274529" cy="3506858"/>
          </a:xfrm>
          <a:custGeom>
            <a:avLst/>
            <a:gdLst/>
            <a:ahLst/>
            <a:cxnLst/>
            <a:rect r="r" b="b" t="t" l="l"/>
            <a:pathLst>
              <a:path h="3506858" w="3274529">
                <a:moveTo>
                  <a:pt x="0" y="0"/>
                </a:moveTo>
                <a:lnTo>
                  <a:pt x="3274529" y="0"/>
                </a:lnTo>
                <a:lnTo>
                  <a:pt x="3274529" y="3506858"/>
                </a:lnTo>
                <a:lnTo>
                  <a:pt x="0" y="35068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091751" y="3712921"/>
            <a:ext cx="4460041" cy="3876181"/>
          </a:xfrm>
          <a:custGeom>
            <a:avLst/>
            <a:gdLst/>
            <a:ahLst/>
            <a:cxnLst/>
            <a:rect r="r" b="b" t="t" l="l"/>
            <a:pathLst>
              <a:path h="3876181" w="4460041">
                <a:moveTo>
                  <a:pt x="0" y="0"/>
                </a:moveTo>
                <a:lnTo>
                  <a:pt x="4460041" y="0"/>
                </a:lnTo>
                <a:lnTo>
                  <a:pt x="4460041" y="3876181"/>
                </a:lnTo>
                <a:lnTo>
                  <a:pt x="0" y="38761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7315409" y="2273646"/>
            <a:ext cx="644076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Planned</a:t>
            </a:r>
            <a:r>
              <a:rPr lang="en-US" b="true" sz="51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 Features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64801" y="3654138"/>
            <a:ext cx="7839155" cy="419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3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•Inp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u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 sy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ste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m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fo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 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tal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llo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wan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ce and 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p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er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ce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ta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ge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al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loca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on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fo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 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at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ego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s, 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(Savings, Food, Necessities, Wants, School Purposes and etc.).</a:t>
            </a:r>
          </a:p>
          <a:p>
            <a:pPr algn="l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•A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u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tom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tic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om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p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utati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of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a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llocate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d a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mou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nt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 p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er c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eg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or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y</a:t>
            </a: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.</a:t>
            </a:r>
          </a:p>
          <a:p>
            <a:pPr algn="l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•Basic input validation to ensure percentages or values are valid.</a:t>
            </a:r>
          </a:p>
          <a:p>
            <a:pPr algn="l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3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•A clear display of all budget computations in one place.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883094" y="8924328"/>
            <a:ext cx="1119264" cy="68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sz="3913" b="true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7072" y="221793"/>
            <a:ext cx="19502145" cy="9843414"/>
            <a:chOff x="0" y="0"/>
            <a:chExt cx="26002860" cy="13124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65575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974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085316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019421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65575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1974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085316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019421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1527688">
            <a:off x="14988411" y="5001036"/>
            <a:ext cx="4543719" cy="3555460"/>
          </a:xfrm>
          <a:custGeom>
            <a:avLst/>
            <a:gdLst/>
            <a:ahLst/>
            <a:cxnLst/>
            <a:rect r="r" b="b" t="t" l="l"/>
            <a:pathLst>
              <a:path h="3555460" w="4543719">
                <a:moveTo>
                  <a:pt x="0" y="0"/>
                </a:moveTo>
                <a:lnTo>
                  <a:pt x="4543719" y="0"/>
                </a:lnTo>
                <a:lnTo>
                  <a:pt x="4543719" y="3555460"/>
                </a:lnTo>
                <a:lnTo>
                  <a:pt x="0" y="355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30188">
            <a:off x="-1675731" y="1369551"/>
            <a:ext cx="4424932" cy="3788848"/>
          </a:xfrm>
          <a:custGeom>
            <a:avLst/>
            <a:gdLst/>
            <a:ahLst/>
            <a:cxnLst/>
            <a:rect r="r" b="b" t="t" l="l"/>
            <a:pathLst>
              <a:path h="3788848" w="4424932">
                <a:moveTo>
                  <a:pt x="0" y="0"/>
                </a:moveTo>
                <a:lnTo>
                  <a:pt x="4424932" y="0"/>
                </a:lnTo>
                <a:lnTo>
                  <a:pt x="4424932" y="3788849"/>
                </a:lnTo>
                <a:lnTo>
                  <a:pt x="0" y="378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03119" y="2086572"/>
            <a:ext cx="13119913" cy="6609156"/>
          </a:xfrm>
          <a:custGeom>
            <a:avLst/>
            <a:gdLst/>
            <a:ahLst/>
            <a:cxnLst/>
            <a:rect r="r" b="b" t="t" l="l"/>
            <a:pathLst>
              <a:path h="6609156" w="13119913">
                <a:moveTo>
                  <a:pt x="0" y="0"/>
                </a:moveTo>
                <a:lnTo>
                  <a:pt x="13119912" y="0"/>
                </a:lnTo>
                <a:lnTo>
                  <a:pt x="13119912" y="6609156"/>
                </a:lnTo>
                <a:lnTo>
                  <a:pt x="0" y="6609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84044" y="1838922"/>
            <a:ext cx="13119913" cy="6609156"/>
          </a:xfrm>
          <a:custGeom>
            <a:avLst/>
            <a:gdLst/>
            <a:ahLst/>
            <a:cxnLst/>
            <a:rect r="r" b="b" t="t" l="l"/>
            <a:pathLst>
              <a:path h="6609156" w="13119913">
                <a:moveTo>
                  <a:pt x="0" y="0"/>
                </a:moveTo>
                <a:lnTo>
                  <a:pt x="13119912" y="0"/>
                </a:lnTo>
                <a:lnTo>
                  <a:pt x="13119912" y="6609156"/>
                </a:lnTo>
                <a:lnTo>
                  <a:pt x="0" y="660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263180" y="3173932"/>
            <a:ext cx="3144991" cy="2217218"/>
          </a:xfrm>
          <a:custGeom>
            <a:avLst/>
            <a:gdLst/>
            <a:ahLst/>
            <a:cxnLst/>
            <a:rect r="r" b="b" t="t" l="l"/>
            <a:pathLst>
              <a:path h="2217218" w="3144991">
                <a:moveTo>
                  <a:pt x="0" y="0"/>
                </a:moveTo>
                <a:lnTo>
                  <a:pt x="3144991" y="0"/>
                </a:lnTo>
                <a:lnTo>
                  <a:pt x="3144991" y="2217218"/>
                </a:lnTo>
                <a:lnTo>
                  <a:pt x="0" y="22172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553557" y="5611953"/>
            <a:ext cx="3041454" cy="2333625"/>
          </a:xfrm>
          <a:custGeom>
            <a:avLst/>
            <a:gdLst/>
            <a:ahLst/>
            <a:cxnLst/>
            <a:rect r="r" b="b" t="t" l="l"/>
            <a:pathLst>
              <a:path h="2333625" w="3041454">
                <a:moveTo>
                  <a:pt x="0" y="0"/>
                </a:moveTo>
                <a:lnTo>
                  <a:pt x="3041455" y="0"/>
                </a:lnTo>
                <a:lnTo>
                  <a:pt x="3041455" y="2333625"/>
                </a:lnTo>
                <a:lnTo>
                  <a:pt x="0" y="23336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511909" y="2672959"/>
            <a:ext cx="3471426" cy="2746766"/>
          </a:xfrm>
          <a:custGeom>
            <a:avLst/>
            <a:gdLst/>
            <a:ahLst/>
            <a:cxnLst/>
            <a:rect r="r" b="b" t="t" l="l"/>
            <a:pathLst>
              <a:path h="2746766" w="3471426">
                <a:moveTo>
                  <a:pt x="0" y="0"/>
                </a:moveTo>
                <a:lnTo>
                  <a:pt x="3471426" y="0"/>
                </a:lnTo>
                <a:lnTo>
                  <a:pt x="3471426" y="2746766"/>
                </a:lnTo>
                <a:lnTo>
                  <a:pt x="0" y="27467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002245" y="3649829"/>
            <a:ext cx="4097226" cy="3482642"/>
          </a:xfrm>
          <a:custGeom>
            <a:avLst/>
            <a:gdLst/>
            <a:ahLst/>
            <a:cxnLst/>
            <a:rect r="r" b="b" t="t" l="l"/>
            <a:pathLst>
              <a:path h="3482642" w="4097226">
                <a:moveTo>
                  <a:pt x="0" y="0"/>
                </a:moveTo>
                <a:lnTo>
                  <a:pt x="4097226" y="0"/>
                </a:lnTo>
                <a:lnTo>
                  <a:pt x="4097226" y="3482642"/>
                </a:lnTo>
                <a:lnTo>
                  <a:pt x="0" y="34826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987979" y="5906557"/>
            <a:ext cx="422025" cy="614972"/>
          </a:xfrm>
          <a:custGeom>
            <a:avLst/>
            <a:gdLst/>
            <a:ahLst/>
            <a:cxnLst/>
            <a:rect r="r" b="b" t="t" l="l"/>
            <a:pathLst>
              <a:path h="614972" w="422025">
                <a:moveTo>
                  <a:pt x="0" y="0"/>
                </a:moveTo>
                <a:lnTo>
                  <a:pt x="422025" y="0"/>
                </a:lnTo>
                <a:lnTo>
                  <a:pt x="422025" y="614972"/>
                </a:lnTo>
                <a:lnTo>
                  <a:pt x="0" y="6149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790546">
            <a:off x="4857055" y="596966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19" y="0"/>
                </a:lnTo>
                <a:lnTo>
                  <a:pt x="907719" y="863468"/>
                </a:lnTo>
                <a:lnTo>
                  <a:pt x="0" y="8634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867172">
            <a:off x="13141152" y="8928780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9"/>
                </a:lnTo>
                <a:lnTo>
                  <a:pt x="0" y="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196944" y="2213926"/>
            <a:ext cx="426119" cy="42611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45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971435" y="2213926"/>
            <a:ext cx="426119" cy="42611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4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-5991577">
            <a:off x="14305242" y="20254"/>
            <a:ext cx="3979915" cy="3064535"/>
          </a:xfrm>
          <a:custGeom>
            <a:avLst/>
            <a:gdLst/>
            <a:ahLst/>
            <a:cxnLst/>
            <a:rect r="r" b="b" t="t" l="l"/>
            <a:pathLst>
              <a:path h="3064535" w="3979915">
                <a:moveTo>
                  <a:pt x="3979915" y="0"/>
                </a:moveTo>
                <a:lnTo>
                  <a:pt x="0" y="0"/>
                </a:lnTo>
                <a:lnTo>
                  <a:pt x="0" y="3064535"/>
                </a:lnTo>
                <a:lnTo>
                  <a:pt x="3979915" y="3064535"/>
                </a:lnTo>
                <a:lnTo>
                  <a:pt x="3979915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196944" y="2687169"/>
            <a:ext cx="5487299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Inputs</a:t>
            </a:r>
            <a:r>
              <a:rPr lang="en-US" b="true" sz="51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 and Outputs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26655" y="4602964"/>
            <a:ext cx="7026902" cy="327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-Inputs:</a:t>
            </a:r>
          </a:p>
          <a:p>
            <a:pPr algn="l">
              <a:lnSpc>
                <a:spcPts val="3226"/>
              </a:lnSpc>
            </a:pPr>
          </a:p>
          <a:p>
            <a:pPr algn="l" marL="0" indent="0" lvl="0">
              <a:lnSpc>
                <a:spcPts val="3226"/>
              </a:lnSpc>
              <a:spcBef>
                <a:spcPct val="0"/>
              </a:spcBef>
            </a:pPr>
            <a:r>
              <a:rPr lang="en-US" sz="2304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•T</a:t>
            </a:r>
            <a:r>
              <a:rPr lang="en-US" sz="2304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ot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al allowance amount</a:t>
            </a:r>
          </a:p>
          <a:p>
            <a:pPr algn="l" marL="0" indent="0" lvl="0">
              <a:lnSpc>
                <a:spcPts val="3226"/>
              </a:lnSpc>
              <a:spcBef>
                <a:spcPct val="0"/>
              </a:spcBef>
            </a:pP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•P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er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cen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ta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ge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all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oc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i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ns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f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h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cat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eg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ory 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(S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vi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gs, 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                    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Foo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d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,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essiti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es,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W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an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ts,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School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P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u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rpo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se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s)</a:t>
            </a:r>
          </a:p>
          <a:p>
            <a:pPr algn="l" marL="0" indent="0" lvl="0">
              <a:lnSpc>
                <a:spcPts val="322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26"/>
              </a:lnSpc>
              <a:spcBef>
                <a:spcPct val="0"/>
              </a:spcBef>
            </a:pP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-Ou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pu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s:</a:t>
            </a:r>
          </a:p>
          <a:p>
            <a:pPr algn="l" marL="0" indent="0" lvl="0">
              <a:lnSpc>
                <a:spcPts val="3226"/>
              </a:lnSpc>
              <a:spcBef>
                <a:spcPct val="0"/>
              </a:spcBef>
            </a:pP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•C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mpu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ed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p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es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a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mou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n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f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r ea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ch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 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c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at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e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g</a:t>
            </a:r>
            <a:r>
              <a:rPr lang="en-US" sz="2304" strike="noStrike" u="none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ory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33786" y="8879372"/>
            <a:ext cx="1119264" cy="68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sz="3913" b="true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7072" y="221793"/>
            <a:ext cx="19502145" cy="9843414"/>
            <a:chOff x="0" y="0"/>
            <a:chExt cx="26002860" cy="13124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65575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9740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085316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019421" y="0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65575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19740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085316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8" y="0"/>
                  </a:lnTo>
                  <a:lnTo>
                    <a:pt x="5983438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019421" y="6064448"/>
              <a:ext cx="5983438" cy="7060104"/>
            </a:xfrm>
            <a:custGeom>
              <a:avLst/>
              <a:gdLst/>
              <a:ahLst/>
              <a:cxnLst/>
              <a:rect r="r" b="b" t="t" l="l"/>
              <a:pathLst>
                <a:path h="7060104" w="5983438">
                  <a:moveTo>
                    <a:pt x="0" y="0"/>
                  </a:moveTo>
                  <a:lnTo>
                    <a:pt x="5983439" y="0"/>
                  </a:lnTo>
                  <a:lnTo>
                    <a:pt x="5983439" y="7060104"/>
                  </a:lnTo>
                  <a:lnTo>
                    <a:pt x="0" y="7060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302869">
            <a:off x="14365189" y="-669504"/>
            <a:ext cx="4543719" cy="3555460"/>
          </a:xfrm>
          <a:custGeom>
            <a:avLst/>
            <a:gdLst/>
            <a:ahLst/>
            <a:cxnLst/>
            <a:rect r="r" b="b" t="t" l="l"/>
            <a:pathLst>
              <a:path h="3555460" w="4543719">
                <a:moveTo>
                  <a:pt x="0" y="0"/>
                </a:moveTo>
                <a:lnTo>
                  <a:pt x="4543719" y="0"/>
                </a:lnTo>
                <a:lnTo>
                  <a:pt x="4543719" y="3555460"/>
                </a:lnTo>
                <a:lnTo>
                  <a:pt x="0" y="355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07254">
            <a:off x="-1183766" y="6253943"/>
            <a:ext cx="4424932" cy="3788848"/>
          </a:xfrm>
          <a:custGeom>
            <a:avLst/>
            <a:gdLst/>
            <a:ahLst/>
            <a:cxnLst/>
            <a:rect r="r" b="b" t="t" l="l"/>
            <a:pathLst>
              <a:path h="3788848" w="4424932">
                <a:moveTo>
                  <a:pt x="0" y="0"/>
                </a:moveTo>
                <a:lnTo>
                  <a:pt x="4424932" y="0"/>
                </a:lnTo>
                <a:lnTo>
                  <a:pt x="4424932" y="3788849"/>
                </a:lnTo>
                <a:lnTo>
                  <a:pt x="0" y="378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7862" y="1469023"/>
            <a:ext cx="17064385" cy="8596184"/>
          </a:xfrm>
          <a:custGeom>
            <a:avLst/>
            <a:gdLst/>
            <a:ahLst/>
            <a:cxnLst/>
            <a:rect r="r" b="b" t="t" l="l"/>
            <a:pathLst>
              <a:path h="8596184" w="17064385">
                <a:moveTo>
                  <a:pt x="0" y="0"/>
                </a:moveTo>
                <a:lnTo>
                  <a:pt x="17064385" y="0"/>
                </a:lnTo>
                <a:lnTo>
                  <a:pt x="17064385" y="8596184"/>
                </a:lnTo>
                <a:lnTo>
                  <a:pt x="0" y="8596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8791" y="1535706"/>
            <a:ext cx="16490419" cy="8307048"/>
          </a:xfrm>
          <a:custGeom>
            <a:avLst/>
            <a:gdLst/>
            <a:ahLst/>
            <a:cxnLst/>
            <a:rect r="r" b="b" t="t" l="l"/>
            <a:pathLst>
              <a:path h="8307048" w="16490419">
                <a:moveTo>
                  <a:pt x="0" y="0"/>
                </a:moveTo>
                <a:lnTo>
                  <a:pt x="16490418" y="0"/>
                </a:lnTo>
                <a:lnTo>
                  <a:pt x="16490418" y="8307048"/>
                </a:lnTo>
                <a:lnTo>
                  <a:pt x="0" y="8307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415726" y="6828959"/>
            <a:ext cx="3211176" cy="2777667"/>
          </a:xfrm>
          <a:custGeom>
            <a:avLst/>
            <a:gdLst/>
            <a:ahLst/>
            <a:cxnLst/>
            <a:rect r="r" b="b" t="t" l="l"/>
            <a:pathLst>
              <a:path h="2777667" w="3211176">
                <a:moveTo>
                  <a:pt x="0" y="0"/>
                </a:moveTo>
                <a:lnTo>
                  <a:pt x="3211177" y="0"/>
                </a:lnTo>
                <a:lnTo>
                  <a:pt x="3211177" y="2777668"/>
                </a:lnTo>
                <a:lnTo>
                  <a:pt x="0" y="27776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7311" y="5343525"/>
            <a:ext cx="422025" cy="614972"/>
          </a:xfrm>
          <a:custGeom>
            <a:avLst/>
            <a:gdLst/>
            <a:ahLst/>
            <a:cxnLst/>
            <a:rect r="r" b="b" t="t" l="l"/>
            <a:pathLst>
              <a:path h="614972" w="422025">
                <a:moveTo>
                  <a:pt x="0" y="0"/>
                </a:moveTo>
                <a:lnTo>
                  <a:pt x="422025" y="0"/>
                </a:lnTo>
                <a:lnTo>
                  <a:pt x="422025" y="614972"/>
                </a:lnTo>
                <a:lnTo>
                  <a:pt x="0" y="6149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77311" y="1896110"/>
            <a:ext cx="426119" cy="42611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45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68179" y="1896110"/>
            <a:ext cx="426119" cy="42611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4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2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790546">
            <a:off x="12403714" y="313880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9"/>
                </a:lnTo>
                <a:lnTo>
                  <a:pt x="0" y="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867172">
            <a:off x="4715026" y="9029303"/>
            <a:ext cx="907720" cy="863469"/>
          </a:xfrm>
          <a:custGeom>
            <a:avLst/>
            <a:gdLst/>
            <a:ahLst/>
            <a:cxnLst/>
            <a:rect r="r" b="b" t="t" l="l"/>
            <a:pathLst>
              <a:path h="863469" w="907720">
                <a:moveTo>
                  <a:pt x="0" y="0"/>
                </a:moveTo>
                <a:lnTo>
                  <a:pt x="907720" y="0"/>
                </a:lnTo>
                <a:lnTo>
                  <a:pt x="907720" y="863468"/>
                </a:lnTo>
                <a:lnTo>
                  <a:pt x="0" y="8634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3032759">
            <a:off x="-747029" y="-284406"/>
            <a:ext cx="3274529" cy="3506858"/>
          </a:xfrm>
          <a:custGeom>
            <a:avLst/>
            <a:gdLst/>
            <a:ahLst/>
            <a:cxnLst/>
            <a:rect r="r" b="b" t="t" l="l"/>
            <a:pathLst>
              <a:path h="3506858" w="3274529">
                <a:moveTo>
                  <a:pt x="0" y="0"/>
                </a:moveTo>
                <a:lnTo>
                  <a:pt x="3274529" y="0"/>
                </a:lnTo>
                <a:lnTo>
                  <a:pt x="3274529" y="3506858"/>
                </a:lnTo>
                <a:lnTo>
                  <a:pt x="0" y="35068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5400000">
            <a:off x="13187447" y="5429654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1" y="0"/>
                </a:lnTo>
                <a:lnTo>
                  <a:pt x="7300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5400000">
            <a:off x="12986823" y="6090968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1" y="0"/>
                </a:lnTo>
                <a:lnTo>
                  <a:pt x="7300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903642" y="6134165"/>
            <a:ext cx="1585859" cy="1749914"/>
          </a:xfrm>
          <a:custGeom>
            <a:avLst/>
            <a:gdLst/>
            <a:ahLst/>
            <a:cxnLst/>
            <a:rect r="r" b="b" t="t" l="l"/>
            <a:pathLst>
              <a:path h="1749914" w="1585859">
                <a:moveTo>
                  <a:pt x="0" y="0"/>
                </a:moveTo>
                <a:lnTo>
                  <a:pt x="1585860" y="0"/>
                </a:lnTo>
                <a:lnTo>
                  <a:pt x="1585860" y="1749913"/>
                </a:lnTo>
                <a:lnTo>
                  <a:pt x="0" y="174991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827971" y="1771834"/>
            <a:ext cx="7139848" cy="7834793"/>
          </a:xfrm>
          <a:custGeom>
            <a:avLst/>
            <a:gdLst/>
            <a:ahLst/>
            <a:cxnLst/>
            <a:rect r="r" b="b" t="t" l="l"/>
            <a:pathLst>
              <a:path h="7834793" w="7139848">
                <a:moveTo>
                  <a:pt x="0" y="0"/>
                </a:moveTo>
                <a:lnTo>
                  <a:pt x="7139848" y="0"/>
                </a:lnTo>
                <a:lnTo>
                  <a:pt x="7139848" y="7834793"/>
                </a:lnTo>
                <a:lnTo>
                  <a:pt x="0" y="783479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932580" y="7609021"/>
            <a:ext cx="2971062" cy="2495692"/>
          </a:xfrm>
          <a:custGeom>
            <a:avLst/>
            <a:gdLst/>
            <a:ahLst/>
            <a:cxnLst/>
            <a:rect r="r" b="b" t="t" l="l"/>
            <a:pathLst>
              <a:path h="2495692" w="2971062">
                <a:moveTo>
                  <a:pt x="0" y="0"/>
                </a:moveTo>
                <a:lnTo>
                  <a:pt x="2971062" y="0"/>
                </a:lnTo>
                <a:lnTo>
                  <a:pt x="2971062" y="2495692"/>
                </a:lnTo>
                <a:lnTo>
                  <a:pt x="0" y="249569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703430" y="2512218"/>
            <a:ext cx="4411024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Logic</a:t>
            </a:r>
            <a:r>
              <a:rPr lang="en-US" b="true" sz="5999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 Flow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7311" y="8879372"/>
            <a:ext cx="1119264" cy="68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sz="3913" b="true">
                <a:solidFill>
                  <a:srgbClr val="000000"/>
                </a:solidFill>
                <a:latin typeface="Gliker Bold"/>
                <a:ea typeface="Gliker Bold"/>
                <a:cs typeface="Gliker Bold"/>
                <a:sym typeface="Gliker Bold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13867" y="4281945"/>
            <a:ext cx="4666299" cy="28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The flowchart shows how the system will pr</a:t>
            </a:r>
            <a:r>
              <a:rPr lang="en-US" sz="3293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ocess user input, perform computations,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000000"/>
                </a:solidFill>
                <a:latin typeface="TDTD가온"/>
                <a:ea typeface="TDTD가온"/>
                <a:cs typeface="TDTD가온"/>
                <a:sym typeface="TDTD가온"/>
              </a:rPr>
              <a:t>and display the results.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DAG5mWwEXkA</dc:identifier>
  <dcterms:modified xsi:type="dcterms:W3CDTF">2011-08-01T06:04:30Z</dcterms:modified>
  <cp:revision>1</cp:revision>
  <dc:title>CS Project Proposal #101</dc:title>
</cp:coreProperties>
</file>